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3"/>
  </p:notesMasterIdLst>
  <p:sldIdLst>
    <p:sldId id="1201" r:id="rId5"/>
    <p:sldId id="1220" r:id="rId6"/>
    <p:sldId id="1400" r:id="rId7"/>
    <p:sldId id="1370" r:id="rId8"/>
    <p:sldId id="1384" r:id="rId9"/>
    <p:sldId id="1383" r:id="rId10"/>
    <p:sldId id="1382" r:id="rId11"/>
    <p:sldId id="1381" r:id="rId12"/>
    <p:sldId id="1380" r:id="rId13"/>
    <p:sldId id="1244" r:id="rId14"/>
    <p:sldId id="1386" r:id="rId15"/>
    <p:sldId id="1389" r:id="rId16"/>
    <p:sldId id="1401" r:id="rId17"/>
    <p:sldId id="1264" r:id="rId18"/>
    <p:sldId id="1402" r:id="rId19"/>
    <p:sldId id="1393" r:id="rId20"/>
    <p:sldId id="1252" r:id="rId21"/>
    <p:sldId id="1258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" panose="02040503050406030204" pitchFamily="18" charset="0"/>
      <p:regular r:id="rId28"/>
      <p:bold r:id="rId29"/>
      <p:italic r:id="rId30"/>
      <p:boldItalic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Montserrat Medium" panose="00000600000000000000" pitchFamily="2" charset="0"/>
      <p:regular r:id="rId36"/>
      <p:bold r:id="rId37"/>
      <p:italic r:id="rId38"/>
      <p:boldItalic r:id="rId39"/>
    </p:embeddedFont>
    <p:embeddedFont>
      <p:font typeface="Trebuchet MS" panose="020B0603020202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56">
          <p15:clr>
            <a:srgbClr val="A4A3A4"/>
          </p15:clr>
        </p15:guide>
        <p15:guide id="2" pos="28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2B03"/>
    <a:srgbClr val="7300FF"/>
    <a:srgbClr val="9900FF"/>
    <a:srgbClr val="D5683F"/>
    <a:srgbClr val="FFA086"/>
    <a:srgbClr val="006BAE"/>
    <a:srgbClr val="8FD4FF"/>
    <a:srgbClr val="00416B"/>
    <a:srgbClr val="1FA8FF"/>
    <a:srgbClr val="196F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926BA-328E-4CB0-B6A4-AC9B22D581C6}" v="52" dt="2022-11-24T19:28:52.4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24" autoAdjust="0"/>
    <p:restoredTop sz="94648"/>
  </p:normalViewPr>
  <p:slideViewPr>
    <p:cSldViewPr snapToGrid="0">
      <p:cViewPr varScale="1">
        <p:scale>
          <a:sx n="219" d="100"/>
          <a:sy n="219" d="100"/>
        </p:scale>
        <p:origin x="168" y="222"/>
      </p:cViewPr>
      <p:guideLst>
        <p:guide orient="horz" pos="1556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6.fntdata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 Cosme" userId="272d5a2a-eea8-4805-b974-3aa4aa9a913a" providerId="ADAL" clId="{A2AE475F-40E2-4323-8204-AA3E6F69A42F}"/>
    <pc:docChg chg="undo custSel addSld delSld modSld sldOrd">
      <pc:chgData name="Jonathan  Cosme" userId="272d5a2a-eea8-4805-b974-3aa4aa9a913a" providerId="ADAL" clId="{A2AE475F-40E2-4323-8204-AA3E6F69A42F}" dt="2022-11-23T14:55:14.876" v="1968" actId="47"/>
      <pc:docMkLst>
        <pc:docMk/>
      </pc:docMkLst>
      <pc:sldChg chg="addSp delSp modSp mod ord">
        <pc:chgData name="Jonathan  Cosme" userId="272d5a2a-eea8-4805-b974-3aa4aa9a913a" providerId="ADAL" clId="{A2AE475F-40E2-4323-8204-AA3E6F69A42F}" dt="2022-11-23T04:45:05.159" v="1094" actId="478"/>
        <pc:sldMkLst>
          <pc:docMk/>
          <pc:sldMk cId="0" sldId="1174"/>
        </pc:sldMkLst>
        <pc:spChg chg="mod topLvl">
          <ac:chgData name="Jonathan  Cosme" userId="272d5a2a-eea8-4805-b974-3aa4aa9a913a" providerId="ADAL" clId="{A2AE475F-40E2-4323-8204-AA3E6F69A42F}" dt="2022-11-23T04:40:18.100" v="1031" actId="164"/>
          <ac:spMkLst>
            <pc:docMk/>
            <pc:sldMk cId="0" sldId="1174"/>
            <ac:spMk id="2" creationId="{15EF3EA9-F998-1166-9103-BBB51FE6C6FE}"/>
          </ac:spMkLst>
        </pc:spChg>
        <pc:spChg chg="mod topLvl">
          <ac:chgData name="Jonathan  Cosme" userId="272d5a2a-eea8-4805-b974-3aa4aa9a913a" providerId="ADAL" clId="{A2AE475F-40E2-4323-8204-AA3E6F69A42F}" dt="2022-11-23T04:40:18.100" v="1031" actId="164"/>
          <ac:spMkLst>
            <pc:docMk/>
            <pc:sldMk cId="0" sldId="1174"/>
            <ac:spMk id="5" creationId="{9A614951-51B4-64B4-7427-6CF667076E6D}"/>
          </ac:spMkLst>
        </pc:spChg>
        <pc:spChg chg="mod topLvl">
          <ac:chgData name="Jonathan  Cosme" userId="272d5a2a-eea8-4805-b974-3aa4aa9a913a" providerId="ADAL" clId="{A2AE475F-40E2-4323-8204-AA3E6F69A42F}" dt="2022-11-23T04:40:00.828" v="1029" actId="164"/>
          <ac:spMkLst>
            <pc:docMk/>
            <pc:sldMk cId="0" sldId="1174"/>
            <ac:spMk id="7" creationId="{986DFF98-8E5E-8915-1326-8D80860E9E0D}"/>
          </ac:spMkLst>
        </pc:spChg>
        <pc:spChg chg="mod">
          <ac:chgData name="Jonathan  Cosme" userId="272d5a2a-eea8-4805-b974-3aa4aa9a913a" providerId="ADAL" clId="{A2AE475F-40E2-4323-8204-AA3E6F69A42F}" dt="2022-11-23T04:39:57.492" v="1028" actId="165"/>
          <ac:spMkLst>
            <pc:docMk/>
            <pc:sldMk cId="0" sldId="1174"/>
            <ac:spMk id="11" creationId="{CB1D7B0C-D560-876B-F273-1295DABE58BD}"/>
          </ac:spMkLst>
        </pc:spChg>
        <pc:spChg chg="mod">
          <ac:chgData name="Jonathan  Cosme" userId="272d5a2a-eea8-4805-b974-3aa4aa9a913a" providerId="ADAL" clId="{A2AE475F-40E2-4323-8204-AA3E6F69A42F}" dt="2022-11-23T04:43:13.898" v="1088" actId="1076"/>
          <ac:spMkLst>
            <pc:docMk/>
            <pc:sldMk cId="0" sldId="1174"/>
            <ac:spMk id="1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39:57.492" v="1028" actId="165"/>
          <ac:spMkLst>
            <pc:docMk/>
            <pc:sldMk cId="0" sldId="1174"/>
            <ac:spMk id="20" creationId="{2A222C50-11DA-91C5-777B-81FD7A067DC1}"/>
          </ac:spMkLst>
        </pc:spChg>
        <pc:spChg chg="mod">
          <ac:chgData name="Jonathan  Cosme" userId="272d5a2a-eea8-4805-b974-3aa4aa9a913a" providerId="ADAL" clId="{A2AE475F-40E2-4323-8204-AA3E6F69A42F}" dt="2022-11-23T04:39:57.492" v="1028" actId="165"/>
          <ac:spMkLst>
            <pc:docMk/>
            <pc:sldMk cId="0" sldId="1174"/>
            <ac:spMk id="21" creationId="{7E891B80-73FF-0731-6996-D024975037CA}"/>
          </ac:spMkLst>
        </pc:spChg>
        <pc:spChg chg="mod">
          <ac:chgData name="Jonathan  Cosme" userId="272d5a2a-eea8-4805-b974-3aa4aa9a913a" providerId="ADAL" clId="{A2AE475F-40E2-4323-8204-AA3E6F69A42F}" dt="2022-11-23T04:39:57.492" v="1028" actId="165"/>
          <ac:spMkLst>
            <pc:docMk/>
            <pc:sldMk cId="0" sldId="1174"/>
            <ac:spMk id="22" creationId="{64E70CCF-50D0-13C9-134A-B9E7A0CA26B7}"/>
          </ac:spMkLst>
        </pc:spChg>
        <pc:spChg chg="mod">
          <ac:chgData name="Jonathan  Cosme" userId="272d5a2a-eea8-4805-b974-3aa4aa9a913a" providerId="ADAL" clId="{A2AE475F-40E2-4323-8204-AA3E6F69A42F}" dt="2022-11-23T04:39:57.492" v="1028" actId="165"/>
          <ac:spMkLst>
            <pc:docMk/>
            <pc:sldMk cId="0" sldId="1174"/>
            <ac:spMk id="23" creationId="{D9C73725-93E0-2FF7-AFF9-42926FF1A2A1}"/>
          </ac:spMkLst>
        </pc:spChg>
        <pc:spChg chg="mod">
          <ac:chgData name="Jonathan  Cosme" userId="272d5a2a-eea8-4805-b974-3aa4aa9a913a" providerId="ADAL" clId="{A2AE475F-40E2-4323-8204-AA3E6F69A42F}" dt="2022-11-23T04:39:57.492" v="1028" actId="165"/>
          <ac:spMkLst>
            <pc:docMk/>
            <pc:sldMk cId="0" sldId="1174"/>
            <ac:spMk id="24" creationId="{DC72D151-6AEA-BA33-BF41-A945E625AE90}"/>
          </ac:spMkLst>
        </pc:spChg>
        <pc:spChg chg="mod">
          <ac:chgData name="Jonathan  Cosme" userId="272d5a2a-eea8-4805-b974-3aa4aa9a913a" providerId="ADAL" clId="{A2AE475F-40E2-4323-8204-AA3E6F69A42F}" dt="2022-11-23T04:39:57.492" v="1028" actId="165"/>
          <ac:spMkLst>
            <pc:docMk/>
            <pc:sldMk cId="0" sldId="1174"/>
            <ac:spMk id="25" creationId="{5EE33255-E144-A383-1108-7F7E0B64DA65}"/>
          </ac:spMkLst>
        </pc:spChg>
        <pc:spChg chg="mod">
          <ac:chgData name="Jonathan  Cosme" userId="272d5a2a-eea8-4805-b974-3aa4aa9a913a" providerId="ADAL" clId="{A2AE475F-40E2-4323-8204-AA3E6F69A42F}" dt="2022-11-23T04:39:57.492" v="1028" actId="165"/>
          <ac:spMkLst>
            <pc:docMk/>
            <pc:sldMk cId="0" sldId="1174"/>
            <ac:spMk id="26" creationId="{4FF67126-B090-A586-77DE-44790B689562}"/>
          </ac:spMkLst>
        </pc:spChg>
        <pc:spChg chg="mod">
          <ac:chgData name="Jonathan  Cosme" userId="272d5a2a-eea8-4805-b974-3aa4aa9a913a" providerId="ADAL" clId="{A2AE475F-40E2-4323-8204-AA3E6F69A42F}" dt="2022-11-23T04:39:57.492" v="1028" actId="165"/>
          <ac:spMkLst>
            <pc:docMk/>
            <pc:sldMk cId="0" sldId="1174"/>
            <ac:spMk id="27" creationId="{4E01B431-EED8-6E4E-2441-972483AEB23C}"/>
          </ac:spMkLst>
        </pc:spChg>
        <pc:spChg chg="mod">
          <ac:chgData name="Jonathan  Cosme" userId="272d5a2a-eea8-4805-b974-3aa4aa9a913a" providerId="ADAL" clId="{A2AE475F-40E2-4323-8204-AA3E6F69A42F}" dt="2022-11-23T04:39:57.492" v="1028" actId="165"/>
          <ac:spMkLst>
            <pc:docMk/>
            <pc:sldMk cId="0" sldId="1174"/>
            <ac:spMk id="28" creationId="{D824A0D6-1D66-6067-CFB0-8F9727354509}"/>
          </ac:spMkLst>
        </pc:spChg>
        <pc:spChg chg="mod">
          <ac:chgData name="Jonathan  Cosme" userId="272d5a2a-eea8-4805-b974-3aa4aa9a913a" providerId="ADAL" clId="{A2AE475F-40E2-4323-8204-AA3E6F69A42F}" dt="2022-11-23T04:41:52.977" v="1045" actId="1076"/>
          <ac:spMkLst>
            <pc:docMk/>
            <pc:sldMk cId="0" sldId="1174"/>
            <ac:spMk id="75" creationId="{387D7838-9653-6481-199C-FB1DF4F81DB2}"/>
          </ac:spMkLst>
        </pc:spChg>
        <pc:spChg chg="del mod">
          <ac:chgData name="Jonathan  Cosme" userId="272d5a2a-eea8-4805-b974-3aa4aa9a913a" providerId="ADAL" clId="{A2AE475F-40E2-4323-8204-AA3E6F69A42F}" dt="2022-11-23T04:45:05.159" v="1094" actId="478"/>
          <ac:spMkLst>
            <pc:docMk/>
            <pc:sldMk cId="0" sldId="1174"/>
            <ac:spMk id="79" creationId="{60F3D683-B39B-92C2-3142-57B6B78E9183}"/>
          </ac:spMkLst>
        </pc:spChg>
        <pc:grpChg chg="del mod topLvl">
          <ac:chgData name="Jonathan  Cosme" userId="272d5a2a-eea8-4805-b974-3aa4aa9a913a" providerId="ADAL" clId="{A2AE475F-40E2-4323-8204-AA3E6F69A42F}" dt="2022-11-23T04:39:57.492" v="1028" actId="165"/>
          <ac:grpSpMkLst>
            <pc:docMk/>
            <pc:sldMk cId="0" sldId="1174"/>
            <ac:grpSpMk id="3" creationId="{F1BCD065-D705-402B-A1AB-A171F7F58A1B}"/>
          </ac:grpSpMkLst>
        </pc:grpChg>
        <pc:grpChg chg="mod topLvl">
          <ac:chgData name="Jonathan  Cosme" userId="272d5a2a-eea8-4805-b974-3aa4aa9a913a" providerId="ADAL" clId="{A2AE475F-40E2-4323-8204-AA3E6F69A42F}" dt="2022-11-23T04:40:00.828" v="1029" actId="164"/>
          <ac:grpSpMkLst>
            <pc:docMk/>
            <pc:sldMk cId="0" sldId="1174"/>
            <ac:grpSpMk id="4" creationId="{9C435D3B-E8E0-CF2A-B1BB-B17D09DAF8D2}"/>
          </ac:grpSpMkLst>
        </pc:grpChg>
        <pc:grpChg chg="mod topLvl">
          <ac:chgData name="Jonathan  Cosme" userId="272d5a2a-eea8-4805-b974-3aa4aa9a913a" providerId="ADAL" clId="{A2AE475F-40E2-4323-8204-AA3E6F69A42F}" dt="2022-11-23T04:40:00.828" v="1029" actId="164"/>
          <ac:grpSpMkLst>
            <pc:docMk/>
            <pc:sldMk cId="0" sldId="1174"/>
            <ac:grpSpMk id="6" creationId="{93C57D01-F96F-A8A8-84DD-6051794A5D86}"/>
          </ac:grpSpMkLst>
        </pc:grpChg>
        <pc:grpChg chg="mod">
          <ac:chgData name="Jonathan  Cosme" userId="272d5a2a-eea8-4805-b974-3aa4aa9a913a" providerId="ADAL" clId="{A2AE475F-40E2-4323-8204-AA3E6F69A42F}" dt="2022-11-23T04:39:57.492" v="1028" actId="165"/>
          <ac:grpSpMkLst>
            <pc:docMk/>
            <pc:sldMk cId="0" sldId="1174"/>
            <ac:grpSpMk id="12" creationId="{B190FEB7-1662-EB1B-5519-B7A7F62EDD0D}"/>
          </ac:grpSpMkLst>
        </pc:grpChg>
        <pc:grpChg chg="mod">
          <ac:chgData name="Jonathan  Cosme" userId="272d5a2a-eea8-4805-b974-3aa4aa9a913a" providerId="ADAL" clId="{A2AE475F-40E2-4323-8204-AA3E6F69A42F}" dt="2022-11-23T04:39:57.492" v="1028" actId="165"/>
          <ac:grpSpMkLst>
            <pc:docMk/>
            <pc:sldMk cId="0" sldId="1174"/>
            <ac:grpSpMk id="13" creationId="{63D24BDD-3AB0-CB26-3148-0CDF37D44DA0}"/>
          </ac:grpSpMkLst>
        </pc:grpChg>
        <pc:grpChg chg="add mod">
          <ac:chgData name="Jonathan  Cosme" userId="272d5a2a-eea8-4805-b974-3aa4aa9a913a" providerId="ADAL" clId="{A2AE475F-40E2-4323-8204-AA3E6F69A42F}" dt="2022-11-23T04:40:18.100" v="1031" actId="164"/>
          <ac:grpSpMkLst>
            <pc:docMk/>
            <pc:sldMk cId="0" sldId="1174"/>
            <ac:grpSpMk id="17" creationId="{FF216BB1-6E32-F254-9955-14B682943111}"/>
          </ac:grpSpMkLst>
        </pc:grpChg>
        <pc:grpChg chg="mod">
          <ac:chgData name="Jonathan  Cosme" userId="272d5a2a-eea8-4805-b974-3aa4aa9a913a" providerId="ADAL" clId="{A2AE475F-40E2-4323-8204-AA3E6F69A42F}" dt="2022-11-23T04:39:57.492" v="1028" actId="165"/>
          <ac:grpSpMkLst>
            <pc:docMk/>
            <pc:sldMk cId="0" sldId="1174"/>
            <ac:grpSpMk id="19" creationId="{99EB4451-B25D-D059-F013-E1BBD651C3AB}"/>
          </ac:grpSpMkLst>
        </pc:grpChg>
        <pc:grpChg chg="del mod">
          <ac:chgData name="Jonathan  Cosme" userId="272d5a2a-eea8-4805-b974-3aa4aa9a913a" providerId="ADAL" clId="{A2AE475F-40E2-4323-8204-AA3E6F69A42F}" dt="2022-11-23T04:39:52.931" v="1027" actId="165"/>
          <ac:grpSpMkLst>
            <pc:docMk/>
            <pc:sldMk cId="0" sldId="1174"/>
            <ac:grpSpMk id="29" creationId="{D54EF533-27B4-2946-5083-754B2935A607}"/>
          </ac:grpSpMkLst>
        </pc:grpChg>
        <pc:grpChg chg="mod">
          <ac:chgData name="Jonathan  Cosme" userId="272d5a2a-eea8-4805-b974-3aa4aa9a913a" providerId="ADAL" clId="{A2AE475F-40E2-4323-8204-AA3E6F69A42F}" dt="2022-11-23T04:41:52.977" v="1045" actId="1076"/>
          <ac:grpSpMkLst>
            <pc:docMk/>
            <pc:sldMk cId="0" sldId="1174"/>
            <ac:grpSpMk id="43" creationId="{2A9D26A1-F6E8-C648-6CDE-D1BF85654E8B}"/>
          </ac:grpSpMkLst>
        </pc:grpChg>
        <pc:grpChg chg="mod">
          <ac:chgData name="Jonathan  Cosme" userId="272d5a2a-eea8-4805-b974-3aa4aa9a913a" providerId="ADAL" clId="{A2AE475F-40E2-4323-8204-AA3E6F69A42F}" dt="2022-11-23T04:41:52.977" v="1045" actId="1076"/>
          <ac:grpSpMkLst>
            <pc:docMk/>
            <pc:sldMk cId="0" sldId="1174"/>
            <ac:grpSpMk id="57" creationId="{32A4974C-7D4E-9C4E-9791-36E036C86C75}"/>
          </ac:grpSpMkLst>
        </pc:grpChg>
        <pc:grpChg chg="add mod">
          <ac:chgData name="Jonathan  Cosme" userId="272d5a2a-eea8-4805-b974-3aa4aa9a913a" providerId="ADAL" clId="{A2AE475F-40E2-4323-8204-AA3E6F69A42F}" dt="2022-11-23T04:41:52.977" v="1045" actId="1076"/>
          <ac:grpSpMkLst>
            <pc:docMk/>
            <pc:sldMk cId="0" sldId="1174"/>
            <ac:grpSpMk id="58" creationId="{BDFCCDD3-6719-340A-A57F-AC0383FC4B37}"/>
          </ac:grpSpMkLst>
        </pc:grpChg>
        <pc:grpChg chg="mod">
          <ac:chgData name="Jonathan  Cosme" userId="272d5a2a-eea8-4805-b974-3aa4aa9a913a" providerId="ADAL" clId="{A2AE475F-40E2-4323-8204-AA3E6F69A42F}" dt="2022-11-23T04:41:52.977" v="1045" actId="1076"/>
          <ac:grpSpMkLst>
            <pc:docMk/>
            <pc:sldMk cId="0" sldId="1174"/>
            <ac:grpSpMk id="74" creationId="{815EEBEC-69AF-3214-0093-4463DCC9D8EB}"/>
          </ac:grpSpMkLst>
        </pc:grpChg>
        <pc:cxnChg chg="mod">
          <ac:chgData name="Jonathan  Cosme" userId="272d5a2a-eea8-4805-b974-3aa4aa9a913a" providerId="ADAL" clId="{A2AE475F-40E2-4323-8204-AA3E6F69A42F}" dt="2022-11-23T04:39:57.492" v="1028" actId="165"/>
          <ac:cxnSpMkLst>
            <pc:docMk/>
            <pc:sldMk cId="0" sldId="1174"/>
            <ac:cxnSpMk id="8" creationId="{7D666B08-718A-02DF-E34A-79AB3AE2750E}"/>
          </ac:cxnSpMkLst>
        </pc:cxnChg>
        <pc:cxnChg chg="mod">
          <ac:chgData name="Jonathan  Cosme" userId="272d5a2a-eea8-4805-b974-3aa4aa9a913a" providerId="ADAL" clId="{A2AE475F-40E2-4323-8204-AA3E6F69A42F}" dt="2022-11-23T04:39:57.492" v="1028" actId="165"/>
          <ac:cxnSpMkLst>
            <pc:docMk/>
            <pc:sldMk cId="0" sldId="1174"/>
            <ac:cxnSpMk id="9" creationId="{ECF24C05-0BF9-0EE0-7277-2FC889232AA5}"/>
          </ac:cxnSpMkLst>
        </pc:cxnChg>
        <pc:cxnChg chg="mod">
          <ac:chgData name="Jonathan  Cosme" userId="272d5a2a-eea8-4805-b974-3aa4aa9a913a" providerId="ADAL" clId="{A2AE475F-40E2-4323-8204-AA3E6F69A42F}" dt="2022-11-23T04:39:57.492" v="1028" actId="165"/>
          <ac:cxnSpMkLst>
            <pc:docMk/>
            <pc:sldMk cId="0" sldId="1174"/>
            <ac:cxnSpMk id="10" creationId="{016B7539-9B44-5B0D-6230-6D7557F9C4D0}"/>
          </ac:cxnSpMkLst>
        </pc:cxnChg>
        <pc:cxnChg chg="mod">
          <ac:chgData name="Jonathan  Cosme" userId="272d5a2a-eea8-4805-b974-3aa4aa9a913a" providerId="ADAL" clId="{A2AE475F-40E2-4323-8204-AA3E6F69A42F}" dt="2022-11-23T04:41:52.977" v="1045" actId="1076"/>
          <ac:cxnSpMkLst>
            <pc:docMk/>
            <pc:sldMk cId="0" sldId="1174"/>
            <ac:cxnSpMk id="76" creationId="{1F508CC1-EC40-2720-11B3-A51A29D96B9A}"/>
          </ac:cxnSpMkLst>
        </pc:cxnChg>
      </pc:sldChg>
      <pc:sldChg chg="del">
        <pc:chgData name="Jonathan  Cosme" userId="272d5a2a-eea8-4805-b974-3aa4aa9a913a" providerId="ADAL" clId="{A2AE475F-40E2-4323-8204-AA3E6F69A42F}" dt="2022-11-23T04:45:08.172" v="1095" actId="47"/>
        <pc:sldMkLst>
          <pc:docMk/>
          <pc:sldMk cId="0" sldId="1178"/>
        </pc:sldMkLst>
      </pc:sldChg>
      <pc:sldChg chg="add">
        <pc:chgData name="Jonathan  Cosme" userId="272d5a2a-eea8-4805-b974-3aa4aa9a913a" providerId="ADAL" clId="{A2AE475F-40E2-4323-8204-AA3E6F69A42F}" dt="2022-11-23T07:44:01.099" v="1203"/>
        <pc:sldMkLst>
          <pc:docMk/>
          <pc:sldMk cId="2675195980" sldId="1180"/>
        </pc:sldMkLst>
      </pc:sldChg>
      <pc:sldChg chg="modSp add mod">
        <pc:chgData name="Jonathan  Cosme" userId="272d5a2a-eea8-4805-b974-3aa4aa9a913a" providerId="ADAL" clId="{A2AE475F-40E2-4323-8204-AA3E6F69A42F}" dt="2022-11-23T04:35:51.978" v="1012" actId="313"/>
        <pc:sldMkLst>
          <pc:docMk/>
          <pc:sldMk cId="2825678533" sldId="1180"/>
        </pc:sldMkLst>
        <pc:spChg chg="del mod">
          <ac:chgData name="Jonathan  Cosme" userId="272d5a2a-eea8-4805-b974-3aa4aa9a913a" providerId="ADAL" clId="{A2AE475F-40E2-4323-8204-AA3E6F69A42F}" dt="2022-11-22T21:35:58.936" v="280" actId="478"/>
          <ac:spMkLst>
            <pc:docMk/>
            <pc:sldMk cId="2825678533" sldId="1180"/>
            <ac:spMk id="2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35:29.748" v="274" actId="478"/>
          <ac:spMkLst>
            <pc:docMk/>
            <pc:sldMk cId="2825678533" sldId="1180"/>
            <ac:spMk id="43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35:22.333" v="273" actId="478"/>
          <ac:spMkLst>
            <pc:docMk/>
            <pc:sldMk cId="2825678533" sldId="1180"/>
            <ac:spMk id="1427" creationId="{6D366280-AE2B-C831-C4A8-FBDB83D33E59}"/>
          </ac:spMkLst>
        </pc:spChg>
        <pc:spChg chg="del">
          <ac:chgData name="Jonathan  Cosme" userId="272d5a2a-eea8-4805-b974-3aa4aa9a913a" providerId="ADAL" clId="{A2AE475F-40E2-4323-8204-AA3E6F69A42F}" dt="2022-11-22T21:35:17.573" v="271" actId="478"/>
          <ac:spMkLst>
            <pc:docMk/>
            <pc:sldMk cId="2825678533" sldId="1180"/>
            <ac:spMk id="1428" creationId="{22941B81-468B-152D-D5D2-1D99D501B981}"/>
          </ac:spMkLst>
        </pc:spChg>
        <pc:spChg chg="mod">
          <ac:chgData name="Jonathan  Cosme" userId="272d5a2a-eea8-4805-b974-3aa4aa9a913a" providerId="ADAL" clId="{A2AE475F-40E2-4323-8204-AA3E6F69A42F}" dt="2022-11-23T04:35:51.978" v="1012" actId="313"/>
          <ac:spMkLst>
            <pc:docMk/>
            <pc:sldMk cId="2825678533" sldId="1180"/>
            <ac:spMk id="1466" creationId="{00000000-0000-0000-0000-000000000000}"/>
          </ac:spMkLst>
        </pc:spChg>
        <pc:grpChg chg="del mod">
          <ac:chgData name="Jonathan  Cosme" userId="272d5a2a-eea8-4805-b974-3aa4aa9a913a" providerId="ADAL" clId="{A2AE475F-40E2-4323-8204-AA3E6F69A42F}" dt="2022-11-22T21:35:57.878" v="279" actId="478"/>
          <ac:grpSpMkLst>
            <pc:docMk/>
            <pc:sldMk cId="2825678533" sldId="1180"/>
            <ac:grpSpMk id="38" creationId="{35275876-764C-7DBC-C49A-1725B0738299}"/>
          </ac:grpSpMkLst>
        </pc:grpChg>
        <pc:grpChg chg="del">
          <ac:chgData name="Jonathan  Cosme" userId="272d5a2a-eea8-4805-b974-3aa4aa9a913a" providerId="ADAL" clId="{A2AE475F-40E2-4323-8204-AA3E6F69A42F}" dt="2022-11-22T21:35:17.573" v="271" actId="478"/>
          <ac:grpSpMkLst>
            <pc:docMk/>
            <pc:sldMk cId="2825678533" sldId="1180"/>
            <ac:grpSpMk id="61" creationId="{8A5151B5-AF1C-9C98-ED0F-6F13A8236678}"/>
          </ac:grpSpMkLst>
        </pc:grpChg>
        <pc:grpChg chg="del mod">
          <ac:chgData name="Jonathan  Cosme" userId="272d5a2a-eea8-4805-b974-3aa4aa9a913a" providerId="ADAL" clId="{A2AE475F-40E2-4323-8204-AA3E6F69A42F}" dt="2022-11-22T21:36:02.173" v="281" actId="478"/>
          <ac:grpSpMkLst>
            <pc:docMk/>
            <pc:sldMk cId="2825678533" sldId="1180"/>
            <ac:grpSpMk id="133" creationId="{00000000-0000-0000-0000-000000000000}"/>
          </ac:grpSpMkLst>
        </pc:grpChg>
        <pc:grpChg chg="del mod">
          <ac:chgData name="Jonathan  Cosme" userId="272d5a2a-eea8-4805-b974-3aa4aa9a913a" providerId="ADAL" clId="{A2AE475F-40E2-4323-8204-AA3E6F69A42F}" dt="2022-11-22T21:36:07.262" v="283" actId="478"/>
          <ac:grpSpMkLst>
            <pc:docMk/>
            <pc:sldMk cId="2825678533" sldId="1180"/>
            <ac:grpSpMk id="307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35:19.413" v="272" actId="478"/>
          <ac:grpSpMkLst>
            <pc:docMk/>
            <pc:sldMk cId="2825678533" sldId="1180"/>
            <ac:grpSpMk id="1435" creationId="{330FDA47-72D6-F6ED-9D3E-A8B13686547B}"/>
          </ac:grpSpMkLst>
        </pc:grpChg>
      </pc:sldChg>
      <pc:sldChg chg="add del">
        <pc:chgData name="Jonathan  Cosme" userId="272d5a2a-eea8-4805-b974-3aa4aa9a913a" providerId="ADAL" clId="{A2AE475F-40E2-4323-8204-AA3E6F69A42F}" dt="2022-11-23T04:33:51.327" v="948"/>
        <pc:sldMkLst>
          <pc:docMk/>
          <pc:sldMk cId="3815529950" sldId="1180"/>
        </pc:sldMkLst>
      </pc:sldChg>
      <pc:sldChg chg="addSp delSp modSp mod">
        <pc:chgData name="Jonathan  Cosme" userId="272d5a2a-eea8-4805-b974-3aa4aa9a913a" providerId="ADAL" clId="{A2AE475F-40E2-4323-8204-AA3E6F69A42F}" dt="2022-11-23T04:48:22.216" v="1161" actId="20577"/>
        <pc:sldMkLst>
          <pc:docMk/>
          <pc:sldMk cId="0" sldId="1184"/>
        </pc:sldMkLst>
        <pc:spChg chg="del">
          <ac:chgData name="Jonathan  Cosme" userId="272d5a2a-eea8-4805-b974-3aa4aa9a913a" providerId="ADAL" clId="{A2AE475F-40E2-4323-8204-AA3E6F69A42F}" dt="2022-11-22T21:41:54.070" v="356" actId="478"/>
          <ac:spMkLst>
            <pc:docMk/>
            <pc:sldMk cId="0" sldId="1184"/>
            <ac:spMk id="33" creationId="{8ABA6681-B3C4-299E-D73C-642769F314F9}"/>
          </ac:spMkLst>
        </pc:spChg>
        <pc:spChg chg="del">
          <ac:chgData name="Jonathan  Cosme" userId="272d5a2a-eea8-4805-b974-3aa4aa9a913a" providerId="ADAL" clId="{A2AE475F-40E2-4323-8204-AA3E6F69A42F}" dt="2022-11-22T21:41:54.070" v="356" actId="478"/>
          <ac:spMkLst>
            <pc:docMk/>
            <pc:sldMk cId="0" sldId="1184"/>
            <ac:spMk id="57" creationId="{2ACF600A-A23A-9210-6FD1-9DA8E3B231F3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2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2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2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2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2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2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3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3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3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3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3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3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3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3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3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3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4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4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4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4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4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45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4:20.167" v="372" actId="478"/>
          <ac:spMkLst>
            <pc:docMk/>
            <pc:sldMk cId="0" sldId="1184"/>
            <ac:spMk id="247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4:20.167" v="372" actId="478"/>
          <ac:spMkLst>
            <pc:docMk/>
            <pc:sldMk cId="0" sldId="1184"/>
            <ac:spMk id="249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251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252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253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254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255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261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262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263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264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26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7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7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7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7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7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7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8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8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8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8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8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8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8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8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8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8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9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9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9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9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9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9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9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0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0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0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0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0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1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1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1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1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2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2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2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2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2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2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2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2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3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3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3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3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3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3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3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4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4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4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4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4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4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4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4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4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4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5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5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5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5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5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5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5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5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58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4:20.167" v="372" actId="478"/>
          <ac:spMkLst>
            <pc:docMk/>
            <pc:sldMk cId="0" sldId="1184"/>
            <ac:spMk id="374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4:12.253" v="370" actId="478"/>
          <ac:spMkLst>
            <pc:docMk/>
            <pc:sldMk cId="0" sldId="1184"/>
            <ac:spMk id="375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1422" creationId="{B2811F83-5F90-EDFB-E3E3-0E34BF086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1423" creationId="{EE1AA095-00B2-A89E-BF15-3C8AAA39842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1424" creationId="{3989E2BB-8493-16E1-2D51-F8A1FE9D48BC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1425" creationId="{36FCCA60-AB5B-543A-73B8-8B267620A39E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1426" creationId="{1517A75C-939F-67BB-1764-FDD1C71081E7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1427" creationId="{E2C50972-D514-08D4-1147-8C747C7C5985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1428" creationId="{B01B1B32-4AAB-D1BC-A35A-1427B66A970F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1429" creationId="{2A5CE167-917F-EC63-1EBE-62D0842B5B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1430" creationId="{D1C3B8DA-4CC5-7357-D33D-6A326826FB58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1431" creationId="{15FEB554-A3F2-7E1E-7450-562870497D3E}"/>
          </ac:spMkLst>
        </pc:spChg>
        <pc:spChg chg="mod">
          <ac:chgData name="Jonathan  Cosme" userId="272d5a2a-eea8-4805-b974-3aa4aa9a913a" providerId="ADAL" clId="{A2AE475F-40E2-4323-8204-AA3E6F69A42F}" dt="2022-11-23T04:48:22.216" v="1161" actId="20577"/>
          <ac:spMkLst>
            <pc:docMk/>
            <pc:sldMk cId="0" sldId="1184"/>
            <ac:spMk id="1466" creationId="{00000000-0000-0000-0000-000000000000}"/>
          </ac:spMkLst>
        </pc:spChg>
        <pc:grpChg chg="del">
          <ac:chgData name="Jonathan  Cosme" userId="272d5a2a-eea8-4805-b974-3aa4aa9a913a" providerId="ADAL" clId="{A2AE475F-40E2-4323-8204-AA3E6F69A42F}" dt="2022-11-22T21:41:54.070" v="356" actId="478"/>
          <ac:grpSpMkLst>
            <pc:docMk/>
            <pc:sldMk cId="0" sldId="1184"/>
            <ac:grpSpMk id="2" creationId="{DCC3DEF9-B294-8C1D-DC94-487E9E009A5F}"/>
          </ac:grpSpMkLst>
        </pc:grpChg>
        <pc:grpChg chg="del">
          <ac:chgData name="Jonathan  Cosme" userId="272d5a2a-eea8-4805-b974-3aa4aa9a913a" providerId="ADAL" clId="{A2AE475F-40E2-4323-8204-AA3E6F69A42F}" dt="2022-11-22T21:41:54.070" v="356" actId="478"/>
          <ac:grpSpMkLst>
            <pc:docMk/>
            <pc:sldMk cId="0" sldId="1184"/>
            <ac:grpSpMk id="9" creationId="{5B182A81-F075-09BE-7519-18CA0B899981}"/>
          </ac:grpSpMkLst>
        </pc:grpChg>
        <pc:grpChg chg="del mod topLvl">
          <ac:chgData name="Jonathan  Cosme" userId="272d5a2a-eea8-4805-b974-3aa4aa9a913a" providerId="ADAL" clId="{A2AE475F-40E2-4323-8204-AA3E6F69A42F}" dt="2022-11-22T21:43:03.529" v="362" actId="478"/>
          <ac:grpSpMkLst>
            <pc:docMk/>
            <pc:sldMk cId="0" sldId="1184"/>
            <ac:grpSpMk id="221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2:53.517" v="361" actId="165"/>
          <ac:grpSpMkLst>
            <pc:docMk/>
            <pc:sldMk cId="0" sldId="1184"/>
            <ac:grpSpMk id="223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2:53.517" v="361" actId="165"/>
          <ac:grpSpMkLst>
            <pc:docMk/>
            <pc:sldMk cId="0" sldId="1184"/>
            <ac:grpSpMk id="224" creationId="{00000000-0000-0000-0000-000000000000}"/>
          </ac:grpSpMkLst>
        </pc:grpChg>
        <pc:grpChg chg="del mod topLvl">
          <ac:chgData name="Jonathan  Cosme" userId="272d5a2a-eea8-4805-b974-3aa4aa9a913a" providerId="ADAL" clId="{A2AE475F-40E2-4323-8204-AA3E6F69A42F}" dt="2022-11-22T21:43:03.529" v="362" actId="478"/>
          <ac:grpSpMkLst>
            <pc:docMk/>
            <pc:sldMk cId="0" sldId="1184"/>
            <ac:grpSpMk id="271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2:53.517" v="361" actId="165"/>
          <ac:grpSpMkLst>
            <pc:docMk/>
            <pc:sldMk cId="0" sldId="1184"/>
            <ac:grpSpMk id="273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2:53.517" v="361" actId="165"/>
          <ac:grpSpMkLst>
            <pc:docMk/>
            <pc:sldMk cId="0" sldId="1184"/>
            <ac:grpSpMk id="274" creationId="{00000000-0000-0000-0000-000000000000}"/>
          </ac:grpSpMkLst>
        </pc:grpChg>
        <pc:grpChg chg="del mod topLvl">
          <ac:chgData name="Jonathan  Cosme" userId="272d5a2a-eea8-4805-b974-3aa4aa9a913a" providerId="ADAL" clId="{A2AE475F-40E2-4323-8204-AA3E6F69A42F}" dt="2022-11-22T21:43:03.529" v="362" actId="478"/>
          <ac:grpSpMkLst>
            <pc:docMk/>
            <pc:sldMk cId="0" sldId="1184"/>
            <ac:grpSpMk id="296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2:53.517" v="361" actId="165"/>
          <ac:grpSpMkLst>
            <pc:docMk/>
            <pc:sldMk cId="0" sldId="1184"/>
            <ac:grpSpMk id="298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2:53.517" v="361" actId="165"/>
          <ac:grpSpMkLst>
            <pc:docMk/>
            <pc:sldMk cId="0" sldId="1184"/>
            <ac:grpSpMk id="299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44:20.167" v="372" actId="478"/>
          <ac:grpSpMkLst>
            <pc:docMk/>
            <pc:sldMk cId="0" sldId="1184"/>
            <ac:grpSpMk id="306" creationId="{00000000-0000-0000-0000-000000000000}"/>
          </ac:grpSpMkLst>
        </pc:grpChg>
        <pc:grpChg chg="del mod topLvl">
          <ac:chgData name="Jonathan  Cosme" userId="272d5a2a-eea8-4805-b974-3aa4aa9a913a" providerId="ADAL" clId="{A2AE475F-40E2-4323-8204-AA3E6F69A42F}" dt="2022-11-22T21:43:03.529" v="362" actId="478"/>
          <ac:grpSpMkLst>
            <pc:docMk/>
            <pc:sldMk cId="0" sldId="1184"/>
            <ac:grpSpMk id="334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2:53.517" v="361" actId="165"/>
          <ac:grpSpMkLst>
            <pc:docMk/>
            <pc:sldMk cId="0" sldId="1184"/>
            <ac:grpSpMk id="336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2:53.517" v="361" actId="165"/>
          <ac:grpSpMkLst>
            <pc:docMk/>
            <pc:sldMk cId="0" sldId="1184"/>
            <ac:grpSpMk id="337" creationId="{00000000-0000-0000-0000-000000000000}"/>
          </ac:grpSpMkLst>
        </pc:grpChg>
        <pc:grpChg chg="del mod topLvl">
          <ac:chgData name="Jonathan  Cosme" userId="272d5a2a-eea8-4805-b974-3aa4aa9a913a" providerId="ADAL" clId="{A2AE475F-40E2-4323-8204-AA3E6F69A42F}" dt="2022-11-22T21:43:46.904" v="366" actId="165"/>
          <ac:grpSpMkLst>
            <pc:docMk/>
            <pc:sldMk cId="0" sldId="1184"/>
            <ac:grpSpMk id="1432" creationId="{8903568D-0E24-BEF0-2BBE-9734B62E785B}"/>
          </ac:grpSpMkLst>
        </pc:grpChg>
        <pc:grpChg chg="del">
          <ac:chgData name="Jonathan  Cosme" userId="272d5a2a-eea8-4805-b974-3aa4aa9a913a" providerId="ADAL" clId="{A2AE475F-40E2-4323-8204-AA3E6F69A42F}" dt="2022-11-22T21:42:53.517" v="361" actId="165"/>
          <ac:grpSpMkLst>
            <pc:docMk/>
            <pc:sldMk cId="0" sldId="1184"/>
            <ac:grpSpMk id="1464" creationId="{96022A26-1D9E-0E11-AC7A-198A1961EEC7}"/>
          </ac:grpSpMkLst>
        </pc:grpChg>
        <pc:grpChg chg="del">
          <ac:chgData name="Jonathan  Cosme" userId="272d5a2a-eea8-4805-b974-3aa4aa9a913a" providerId="ADAL" clId="{A2AE475F-40E2-4323-8204-AA3E6F69A42F}" dt="2022-11-22T21:42:10.611" v="358" actId="478"/>
          <ac:grpSpMkLst>
            <pc:docMk/>
            <pc:sldMk cId="0" sldId="1184"/>
            <ac:grpSpMk id="1465" creationId="{9C534B40-B950-6861-3386-F74C0ECE55ED}"/>
          </ac:grpSpMkLst>
        </pc:grpChg>
        <pc:picChg chg="del mod topLvl">
          <ac:chgData name="Jonathan  Cosme" userId="272d5a2a-eea8-4805-b974-3aa4aa9a913a" providerId="ADAL" clId="{A2AE475F-40E2-4323-8204-AA3E6F69A42F}" dt="2022-11-22T21:44:20.167" v="372" actId="478"/>
          <ac:picMkLst>
            <pc:docMk/>
            <pc:sldMk cId="0" sldId="1184"/>
            <ac:picMk id="61" creationId="{EEBD8D07-EDA0-1D3C-A138-DBAE82AD9D84}"/>
          </ac:picMkLst>
        </pc:picChg>
        <pc:picChg chg="del mod topLvl">
          <ac:chgData name="Jonathan  Cosme" userId="272d5a2a-eea8-4805-b974-3aa4aa9a913a" providerId="ADAL" clId="{A2AE475F-40E2-4323-8204-AA3E6F69A42F}" dt="2022-11-22T21:44:20.167" v="372" actId="478"/>
          <ac:picMkLst>
            <pc:docMk/>
            <pc:sldMk cId="0" sldId="1184"/>
            <ac:picMk id="62" creationId="{7B70DB9D-081D-3E97-1A7C-C9ADE6BD0C3B}"/>
          </ac:picMkLst>
        </pc:picChg>
        <pc:picChg chg="del mod topLvl">
          <ac:chgData name="Jonathan  Cosme" userId="272d5a2a-eea8-4805-b974-3aa4aa9a913a" providerId="ADAL" clId="{A2AE475F-40E2-4323-8204-AA3E6F69A42F}" dt="2022-11-22T21:44:20.167" v="372" actId="478"/>
          <ac:picMkLst>
            <pc:docMk/>
            <pc:sldMk cId="0" sldId="1184"/>
            <ac:picMk id="63" creationId="{4E7A3B76-7B6F-A47D-8FEE-783D45726320}"/>
          </ac:picMkLst>
        </pc:picChg>
        <pc:picChg chg="del mod topLvl">
          <ac:chgData name="Jonathan  Cosme" userId="272d5a2a-eea8-4805-b974-3aa4aa9a913a" providerId="ADAL" clId="{A2AE475F-40E2-4323-8204-AA3E6F69A42F}" dt="2022-11-22T21:44:20.167" v="372" actId="478"/>
          <ac:picMkLst>
            <pc:docMk/>
            <pc:sldMk cId="0" sldId="1184"/>
            <ac:picMk id="364" creationId="{00000000-0000-0000-0000-000000000000}"/>
          </ac:picMkLst>
        </pc:picChg>
        <pc:picChg chg="del mod topLvl">
          <ac:chgData name="Jonathan  Cosme" userId="272d5a2a-eea8-4805-b974-3aa4aa9a913a" providerId="ADAL" clId="{A2AE475F-40E2-4323-8204-AA3E6F69A42F}" dt="2022-11-22T21:44:20.167" v="372" actId="478"/>
          <ac:picMkLst>
            <pc:docMk/>
            <pc:sldMk cId="0" sldId="1184"/>
            <ac:picMk id="365" creationId="{00000000-0000-0000-0000-000000000000}"/>
          </ac:picMkLst>
        </pc:picChg>
        <pc:picChg chg="del mod topLvl">
          <ac:chgData name="Jonathan  Cosme" userId="272d5a2a-eea8-4805-b974-3aa4aa9a913a" providerId="ADAL" clId="{A2AE475F-40E2-4323-8204-AA3E6F69A42F}" dt="2022-11-22T21:44:20.167" v="372" actId="478"/>
          <ac:picMkLst>
            <pc:docMk/>
            <pc:sldMk cId="0" sldId="1184"/>
            <ac:picMk id="366" creationId="{00000000-0000-0000-0000-000000000000}"/>
          </ac:picMkLst>
        </pc:picChg>
        <pc:picChg chg="del mod topLvl">
          <ac:chgData name="Jonathan  Cosme" userId="272d5a2a-eea8-4805-b974-3aa4aa9a913a" providerId="ADAL" clId="{A2AE475F-40E2-4323-8204-AA3E6F69A42F}" dt="2022-11-22T21:44:20.167" v="372" actId="478"/>
          <ac:picMkLst>
            <pc:docMk/>
            <pc:sldMk cId="0" sldId="1184"/>
            <ac:picMk id="367" creationId="{00000000-0000-0000-0000-000000000000}"/>
          </ac:picMkLst>
        </pc:picChg>
        <pc:picChg chg="del mod topLvl">
          <ac:chgData name="Jonathan  Cosme" userId="272d5a2a-eea8-4805-b974-3aa4aa9a913a" providerId="ADAL" clId="{A2AE475F-40E2-4323-8204-AA3E6F69A42F}" dt="2022-11-22T21:44:20.167" v="372" actId="478"/>
          <ac:picMkLst>
            <pc:docMk/>
            <pc:sldMk cId="0" sldId="1184"/>
            <ac:picMk id="372" creationId="{00000000-0000-0000-0000-000000000000}"/>
          </ac:picMkLst>
        </pc:picChg>
        <pc:picChg chg="del mod topLvl">
          <ac:chgData name="Jonathan  Cosme" userId="272d5a2a-eea8-4805-b974-3aa4aa9a913a" providerId="ADAL" clId="{A2AE475F-40E2-4323-8204-AA3E6F69A42F}" dt="2022-11-22T21:44:20.167" v="372" actId="478"/>
          <ac:picMkLst>
            <pc:docMk/>
            <pc:sldMk cId="0" sldId="1184"/>
            <ac:picMk id="1408" creationId="{3D455CC9-ABB6-2947-DB92-85088210983B}"/>
          </ac:picMkLst>
        </pc:picChg>
        <pc:picChg chg="del mod topLvl">
          <ac:chgData name="Jonathan  Cosme" userId="272d5a2a-eea8-4805-b974-3aa4aa9a913a" providerId="ADAL" clId="{A2AE475F-40E2-4323-8204-AA3E6F69A42F}" dt="2022-11-22T21:44:20.167" v="372" actId="478"/>
          <ac:picMkLst>
            <pc:docMk/>
            <pc:sldMk cId="0" sldId="1184"/>
            <ac:picMk id="1410" creationId="{74CA752B-1CAD-E1EC-43C0-8A28FA9E4504}"/>
          </ac:picMkLst>
        </pc:picChg>
        <pc:cxnChg chg="del">
          <ac:chgData name="Jonathan  Cosme" userId="272d5a2a-eea8-4805-b974-3aa4aa9a913a" providerId="ADAL" clId="{A2AE475F-40E2-4323-8204-AA3E6F69A42F}" dt="2022-11-22T21:42:10.611" v="358" actId="478"/>
          <ac:cxnSpMkLst>
            <pc:docMk/>
            <pc:sldMk cId="0" sldId="1184"/>
            <ac:cxnSpMk id="316" creationId="{00000000-0000-0000-0000-000000000000}"/>
          </ac:cxnSpMkLst>
        </pc:cxnChg>
        <pc:cxnChg chg="del mod topLvl">
          <ac:chgData name="Jonathan  Cosme" userId="272d5a2a-eea8-4805-b974-3aa4aa9a913a" providerId="ADAL" clId="{A2AE475F-40E2-4323-8204-AA3E6F69A42F}" dt="2022-11-22T21:44:04.934" v="368" actId="478"/>
          <ac:cxnSpMkLst>
            <pc:docMk/>
            <pc:sldMk cId="0" sldId="1184"/>
            <ac:cxnSpMk id="359" creationId="{00000000-0000-0000-0000-000000000000}"/>
          </ac:cxnSpMkLst>
        </pc:cxnChg>
        <pc:cxnChg chg="del mod topLvl">
          <ac:chgData name="Jonathan  Cosme" userId="272d5a2a-eea8-4805-b974-3aa4aa9a913a" providerId="ADAL" clId="{A2AE475F-40E2-4323-8204-AA3E6F69A42F}" dt="2022-11-22T21:44:04.934" v="368" actId="478"/>
          <ac:cxnSpMkLst>
            <pc:docMk/>
            <pc:sldMk cId="0" sldId="1184"/>
            <ac:cxnSpMk id="360" creationId="{00000000-0000-0000-0000-000000000000}"/>
          </ac:cxnSpMkLst>
        </pc:cxnChg>
        <pc:cxnChg chg="del mod topLvl">
          <ac:chgData name="Jonathan  Cosme" userId="272d5a2a-eea8-4805-b974-3aa4aa9a913a" providerId="ADAL" clId="{A2AE475F-40E2-4323-8204-AA3E6F69A42F}" dt="2022-11-22T21:44:04.934" v="368" actId="478"/>
          <ac:cxnSpMkLst>
            <pc:docMk/>
            <pc:sldMk cId="0" sldId="1184"/>
            <ac:cxnSpMk id="361" creationId="{00000000-0000-0000-0000-000000000000}"/>
          </ac:cxnSpMkLst>
        </pc:cxnChg>
        <pc:cxnChg chg="del mod topLvl">
          <ac:chgData name="Jonathan  Cosme" userId="272d5a2a-eea8-4805-b974-3aa4aa9a913a" providerId="ADAL" clId="{A2AE475F-40E2-4323-8204-AA3E6F69A42F}" dt="2022-11-22T21:44:04.934" v="368" actId="478"/>
          <ac:cxnSpMkLst>
            <pc:docMk/>
            <pc:sldMk cId="0" sldId="1184"/>
            <ac:cxnSpMk id="362" creationId="{00000000-0000-0000-0000-000000000000}"/>
          </ac:cxnSpMkLst>
        </pc:cxnChg>
        <pc:cxnChg chg="del mod topLvl">
          <ac:chgData name="Jonathan  Cosme" userId="272d5a2a-eea8-4805-b974-3aa4aa9a913a" providerId="ADAL" clId="{A2AE475F-40E2-4323-8204-AA3E6F69A42F}" dt="2022-11-22T21:44:04.934" v="368" actId="478"/>
          <ac:cxnSpMkLst>
            <pc:docMk/>
            <pc:sldMk cId="0" sldId="1184"/>
            <ac:cxnSpMk id="363" creationId="{00000000-0000-0000-0000-000000000000}"/>
          </ac:cxnSpMkLst>
        </pc:cxnChg>
        <pc:cxnChg chg="add del">
          <ac:chgData name="Jonathan  Cosme" userId="272d5a2a-eea8-4805-b974-3aa4aa9a913a" providerId="ADAL" clId="{A2AE475F-40E2-4323-8204-AA3E6F69A42F}" dt="2022-11-22T21:44:20.167" v="372" actId="478"/>
          <ac:cxnSpMkLst>
            <pc:docMk/>
            <pc:sldMk cId="0" sldId="1184"/>
            <ac:cxnSpMk id="383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42:10.611" v="358" actId="478"/>
          <ac:cxnSpMkLst>
            <pc:docMk/>
            <pc:sldMk cId="0" sldId="1184"/>
            <ac:cxnSpMk id="394" creationId="{00000000-0000-0000-0000-000000000000}"/>
          </ac:cxnSpMkLst>
        </pc:cxnChg>
        <pc:cxnChg chg="del mod topLvl">
          <ac:chgData name="Jonathan  Cosme" userId="272d5a2a-eea8-4805-b974-3aa4aa9a913a" providerId="ADAL" clId="{A2AE475F-40E2-4323-8204-AA3E6F69A42F}" dt="2022-11-22T21:44:04.934" v="368" actId="478"/>
          <ac:cxnSpMkLst>
            <pc:docMk/>
            <pc:sldMk cId="0" sldId="1184"/>
            <ac:cxnSpMk id="1433" creationId="{FD6C9D8A-5DF7-3B4A-A367-AF37D6B422FB}"/>
          </ac:cxnSpMkLst>
        </pc:cxnChg>
        <pc:cxnChg chg="del mod topLvl">
          <ac:chgData name="Jonathan  Cosme" userId="272d5a2a-eea8-4805-b974-3aa4aa9a913a" providerId="ADAL" clId="{A2AE475F-40E2-4323-8204-AA3E6F69A42F}" dt="2022-11-22T21:44:04.934" v="368" actId="478"/>
          <ac:cxnSpMkLst>
            <pc:docMk/>
            <pc:sldMk cId="0" sldId="1184"/>
            <ac:cxnSpMk id="1436" creationId="{C241D0C1-B18D-3C76-58A1-50F002D6F5AC}"/>
          </ac:cxnSpMkLst>
        </pc:cxnChg>
        <pc:cxnChg chg="del mod topLvl">
          <ac:chgData name="Jonathan  Cosme" userId="272d5a2a-eea8-4805-b974-3aa4aa9a913a" providerId="ADAL" clId="{A2AE475F-40E2-4323-8204-AA3E6F69A42F}" dt="2022-11-22T21:44:04.934" v="368" actId="478"/>
          <ac:cxnSpMkLst>
            <pc:docMk/>
            <pc:sldMk cId="0" sldId="1184"/>
            <ac:cxnSpMk id="1439" creationId="{2D3182E9-2F16-391D-2DE0-944175580BF0}"/>
          </ac:cxnSpMkLst>
        </pc:cxnChg>
        <pc:cxnChg chg="del mod topLvl">
          <ac:chgData name="Jonathan  Cosme" userId="272d5a2a-eea8-4805-b974-3aa4aa9a913a" providerId="ADAL" clId="{A2AE475F-40E2-4323-8204-AA3E6F69A42F}" dt="2022-11-22T21:44:04.934" v="368" actId="478"/>
          <ac:cxnSpMkLst>
            <pc:docMk/>
            <pc:sldMk cId="0" sldId="1184"/>
            <ac:cxnSpMk id="1442" creationId="{C62A333E-685C-2F0B-4248-03AA6D6D1698}"/>
          </ac:cxnSpMkLst>
        </pc:cxnChg>
        <pc:cxnChg chg="del mod topLvl">
          <ac:chgData name="Jonathan  Cosme" userId="272d5a2a-eea8-4805-b974-3aa4aa9a913a" providerId="ADAL" clId="{A2AE475F-40E2-4323-8204-AA3E6F69A42F}" dt="2022-11-22T21:44:04.934" v="368" actId="478"/>
          <ac:cxnSpMkLst>
            <pc:docMk/>
            <pc:sldMk cId="0" sldId="1184"/>
            <ac:cxnSpMk id="1445" creationId="{DD8DA07D-2A62-C057-84C4-841ABB0C4832}"/>
          </ac:cxnSpMkLst>
        </pc:cxnChg>
      </pc:sldChg>
      <pc:sldChg chg="add">
        <pc:chgData name="Jonathan  Cosme" userId="272d5a2a-eea8-4805-b974-3aa4aa9a913a" providerId="ADAL" clId="{A2AE475F-40E2-4323-8204-AA3E6F69A42F}" dt="2022-11-23T04:31:30.471" v="945"/>
        <pc:sldMkLst>
          <pc:docMk/>
          <pc:sldMk cId="3169771173" sldId="1188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80230020" sldId="1190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2623499714" sldId="1190"/>
        </pc:sldMkLst>
        <pc:spChg chg="del">
          <ac:chgData name="Jonathan  Cosme" userId="272d5a2a-eea8-4805-b974-3aa4aa9a913a" providerId="ADAL" clId="{A2AE475F-40E2-4323-8204-AA3E6F69A42F}" dt="2022-11-22T21:56:08.265" v="464" actId="478"/>
          <ac:spMkLst>
            <pc:docMk/>
            <pc:sldMk cId="2623499714" sldId="1190"/>
            <ac:spMk id="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6:08.265" v="464" actId="478"/>
          <ac:spMkLst>
            <pc:docMk/>
            <pc:sldMk cId="2623499714" sldId="1190"/>
            <ac:spMk id="7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6:08.265" v="464" actId="478"/>
          <ac:spMkLst>
            <pc:docMk/>
            <pc:sldMk cId="2623499714" sldId="1190"/>
            <ac:spMk id="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6:26.204" v="469" actId="478"/>
          <ac:spMkLst>
            <pc:docMk/>
            <pc:sldMk cId="2623499714" sldId="1190"/>
            <ac:spMk id="4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6:26.204" v="469" actId="478"/>
          <ac:spMkLst>
            <pc:docMk/>
            <pc:sldMk cId="2623499714" sldId="1190"/>
            <ac:spMk id="9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6:20.276" v="467" actId="478"/>
          <ac:spMkLst>
            <pc:docMk/>
            <pc:sldMk cId="2623499714" sldId="1190"/>
            <ac:spMk id="10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6:20.276" v="467" actId="478"/>
          <ac:spMkLst>
            <pc:docMk/>
            <pc:sldMk cId="2623499714" sldId="1190"/>
            <ac:spMk id="10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6:08.265" v="464" actId="478"/>
          <ac:spMkLst>
            <pc:docMk/>
            <pc:sldMk cId="2623499714" sldId="1190"/>
            <ac:spMk id="104" creationId="{00000000-0000-0000-0000-000000000000}"/>
          </ac:spMkLst>
        </pc:spChg>
        <pc:grpChg chg="del">
          <ac:chgData name="Jonathan  Cosme" userId="272d5a2a-eea8-4805-b974-3aa4aa9a913a" providerId="ADAL" clId="{A2AE475F-40E2-4323-8204-AA3E6F69A42F}" dt="2022-11-22T21:56:17.127" v="466" actId="478"/>
          <ac:grpSpMkLst>
            <pc:docMk/>
            <pc:sldMk cId="2623499714" sldId="1190"/>
            <ac:grpSpMk id="38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17.127" v="466" actId="478"/>
          <ac:grpSpMkLst>
            <pc:docMk/>
            <pc:sldMk cId="2623499714" sldId="1190"/>
            <ac:grpSpMk id="55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17.127" v="466" actId="478"/>
          <ac:grpSpMkLst>
            <pc:docMk/>
            <pc:sldMk cId="2623499714" sldId="1190"/>
            <ac:grpSpMk id="56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08.265" v="464" actId="478"/>
          <ac:grpSpMkLst>
            <pc:docMk/>
            <pc:sldMk cId="2623499714" sldId="1190"/>
            <ac:grpSpMk id="72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08.265" v="464" actId="478"/>
          <ac:grpSpMkLst>
            <pc:docMk/>
            <pc:sldMk cId="2623499714" sldId="1190"/>
            <ac:grpSpMk id="78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08.265" v="464" actId="478"/>
          <ac:grpSpMkLst>
            <pc:docMk/>
            <pc:sldMk cId="2623499714" sldId="1190"/>
            <ac:grpSpMk id="84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08.265" v="464" actId="478"/>
          <ac:grpSpMkLst>
            <pc:docMk/>
            <pc:sldMk cId="2623499714" sldId="1190"/>
            <ac:grpSpMk id="512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08.265" v="464" actId="478"/>
          <ac:grpSpMkLst>
            <pc:docMk/>
            <pc:sldMk cId="2623499714" sldId="1190"/>
            <ac:grpSpMk id="513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08.265" v="464" actId="478"/>
          <ac:grpSpMkLst>
            <pc:docMk/>
            <pc:sldMk cId="2623499714" sldId="1190"/>
            <ac:grpSpMk id="514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08.265" v="464" actId="478"/>
          <ac:grpSpMkLst>
            <pc:docMk/>
            <pc:sldMk cId="2623499714" sldId="1190"/>
            <ac:grpSpMk id="515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08.265" v="464" actId="478"/>
          <ac:grpSpMkLst>
            <pc:docMk/>
            <pc:sldMk cId="2623499714" sldId="1190"/>
            <ac:grpSpMk id="516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08.265" v="464" actId="478"/>
          <ac:grpSpMkLst>
            <pc:docMk/>
            <pc:sldMk cId="2623499714" sldId="1190"/>
            <ac:grpSpMk id="517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17.127" v="466" actId="478"/>
          <ac:grpSpMkLst>
            <pc:docMk/>
            <pc:sldMk cId="2623499714" sldId="1190"/>
            <ac:grpSpMk id="518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17.127" v="466" actId="478"/>
          <ac:grpSpMkLst>
            <pc:docMk/>
            <pc:sldMk cId="2623499714" sldId="1190"/>
            <ac:grpSpMk id="519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17.127" v="466" actId="478"/>
          <ac:grpSpMkLst>
            <pc:docMk/>
            <pc:sldMk cId="2623499714" sldId="1190"/>
            <ac:grpSpMk id="520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17.127" v="466" actId="478"/>
          <ac:grpSpMkLst>
            <pc:docMk/>
            <pc:sldMk cId="2623499714" sldId="1190"/>
            <ac:grpSpMk id="521" creationId="{00000000-0000-0000-0000-000000000000}"/>
          </ac:grpSpMkLst>
        </pc:grpChg>
        <pc:cxnChg chg="del">
          <ac:chgData name="Jonathan  Cosme" userId="272d5a2a-eea8-4805-b974-3aa4aa9a913a" providerId="ADAL" clId="{A2AE475F-40E2-4323-8204-AA3E6F69A42F}" dt="2022-11-22T21:56:08.265" v="464" actId="478"/>
          <ac:cxnSpMkLst>
            <pc:docMk/>
            <pc:sldMk cId="2623499714" sldId="1190"/>
            <ac:cxnSpMk id="37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56:08.265" v="464" actId="478"/>
          <ac:cxnSpMkLst>
            <pc:docMk/>
            <pc:sldMk cId="2623499714" sldId="1190"/>
            <ac:cxnSpMk id="105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56:08.265" v="464" actId="478"/>
          <ac:cxnSpMkLst>
            <pc:docMk/>
            <pc:sldMk cId="2623499714" sldId="1190"/>
            <ac:cxnSpMk id="107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56:08.265" v="464" actId="478"/>
          <ac:cxnSpMkLst>
            <pc:docMk/>
            <pc:sldMk cId="2623499714" sldId="1190"/>
            <ac:cxnSpMk id="108" creationId="{00000000-0000-0000-0000-000000000000}"/>
          </ac:cxnSpMkLst>
        </pc:cxnChg>
      </pc:sldChg>
      <pc:sldChg chg="addSp delSp modSp del mod">
        <pc:chgData name="Jonathan  Cosme" userId="272d5a2a-eea8-4805-b974-3aa4aa9a913a" providerId="ADAL" clId="{A2AE475F-40E2-4323-8204-AA3E6F69A42F}" dt="2022-11-23T14:05:16.386" v="1921" actId="2696"/>
        <pc:sldMkLst>
          <pc:docMk/>
          <pc:sldMk cId="275458737" sldId="1192"/>
        </pc:sldMkLst>
        <pc:spChg chg="add 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2" creationId="{90F9E7D2-40BE-EA5F-C5C6-7D73C72A72F8}"/>
          </ac:spMkLst>
        </pc:spChg>
        <pc:spChg chg="add 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3" creationId="{4A4F5432-17D5-DE88-29B6-FDDF3271BE23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13" creationId="{0D175B79-E254-1F9F-3B7F-C6AB0FAE077B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16" creationId="{82D9ACF9-5754-2285-AA86-3A482967A131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17" creationId="{B618C897-6465-BE15-5E24-A0437E31FC4A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18" creationId="{A44F1B69-238F-EF58-ECD5-C242A24B3AC7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19" creationId="{5D66BC16-03B3-AD5E-1746-535FA72C5813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21" creationId="{99F5CC83-A163-2148-74EA-314E3003C4FF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22" creationId="{C252B520-6BF8-47E7-0184-9208A9B6A3D4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23" creationId="{FAEDCDD1-B76D-FA16-6D2A-7F4FAD0216E0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24" creationId="{D1D44C66-3D98-5B77-A413-A106A0C098CC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26" creationId="{A34E0BFE-73C3-341A-82DF-E1FC309D1DDA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27" creationId="{878BE851-2A92-B232-7AA5-CE94B6616CBF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28" creationId="{1FA86DF6-B06A-6DF6-33E7-FA75E9DFA101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29" creationId="{2E58623A-DAD8-19EC-EDA0-4B85204F8EE1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30" creationId="{130D42F9-80A9-1B7A-EF06-2686DE5E7723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32" creationId="{541B121B-7CF2-3904-76B5-7A9A11F42A93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33" creationId="{936F4A88-400E-6105-60D4-34540610242E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34" creationId="{A0D186F3-E7F9-3F67-A7D5-4510C47CB31E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35" creationId="{750529E1-DC52-8B24-8FD5-98DEF29678A7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36" creationId="{12FDCC3A-9D07-01E3-25D7-D53F30271330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37" creationId="{C5306C0B-B4A5-1EA3-D2FC-C677A87E5A3F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38" creationId="{2FAAB1A6-077B-F0D6-DE40-4B09B06506C2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39" creationId="{E49C2837-D624-1FB3-B740-B109C6BD1E5A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40" creationId="{F8F60E38-6DFF-C773-0E38-8BB6B23D32A2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41" creationId="{34D874DC-688F-C0A4-76B4-2702D39FE463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42" creationId="{20F3A68D-B5A8-73C2-DED3-1C9B582B4395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43" creationId="{937C54CA-977F-E212-1AAF-79A36960D0A7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44" creationId="{07F7508F-19DC-C8C1-067A-81F5F57E3CAA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46" creationId="{084D13E6-ED92-0D3C-3247-6451D37F4657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47" creationId="{AF9BCEAE-6654-043C-7EE9-F6098D33EF94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48" creationId="{4472D8D4-183C-4BD3-813F-DA290DD50742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0" creationId="{0E90D511-CD96-273C-BB1A-9649A4AF9499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3" creationId="{F2D36CBF-FC90-1FF7-0914-79D68E2F13AF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4" creationId="{DD7B0004-0C05-BAEE-1045-FB2E25956464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5" creationId="{B8D7A001-9A82-567D-C09D-5D9EAD933B84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6" creationId="{19447B15-60DE-FA78-7550-78A240808409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7" creationId="{D24EF1C4-3789-FD2E-554F-5EA3B877004E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8" creationId="{B114C086-CB43-D55E-C54F-210BA9E92007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9" creationId="{C41E6BBF-5F42-A5FA-BEB7-D4A725CAB75B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60" creationId="{582A308B-10FB-B1FD-9664-6BA6D2A5900D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61" creationId="{764F3D48-9023-44AD-A993-36022F6A7458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62" creationId="{BB10AFDA-857F-BBA2-A615-C4568F5EC1DE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63" creationId="{E6BDD142-3837-0C64-AC79-99D8128A0EA0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64" creationId="{2A317F88-15E8-7996-86C1-85BFC713F8B0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65" creationId="{644FBB3F-FC04-A24B-025C-6C147BE3DE0E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66" creationId="{D33E0411-DBA7-AFEF-E840-C0577E55A31E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67" creationId="{1CD871C3-AFD4-2B95-6EBB-16864491A3A1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71" creationId="{6F0AE5A2-754B-E15B-4F2A-9240F0230DFD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75" creationId="{39287FB5-97C1-E874-9FE8-595645CF96BA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76" creationId="{761F31BC-A23C-8C20-B3B4-06A9769B19AA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77" creationId="{F24CB131-EA41-B131-630B-30F1CFF3CF4C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78" creationId="{69331E4D-54F0-BCC9-8CEE-964C29DAC6A1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79" creationId="{716D362A-9FDF-B908-9C0D-65E572F3CD83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80" creationId="{2893EBEC-C9CC-3102-796B-3E76F3AE86EB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81" creationId="{DEE64ED3-37B7-B44B-CE7F-F9BCA51CB0EF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82" creationId="{BB71F7C5-260E-07F4-D2CE-C02AF1D2BB99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83" creationId="{B4EEEC03-7C24-E1C6-95E3-D367D1573AB0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84" creationId="{6635FFB0-7612-C154-34D0-F2296DA3F1EA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85" creationId="{728DCED1-3A92-29D5-0DD4-1CA30F474052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86" creationId="{ADAB1BBC-8598-BA86-3792-26B166BB0939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88" creationId="{30CE6EC9-1793-44E4-CF1B-1C23D516FB77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89" creationId="{92E2FA4C-B380-54AC-313C-47869C4DF989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90" creationId="{0D899D21-44A0-0606-F2B4-0CA9CADD64DF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91" creationId="{322EB2F7-AA42-B695-0235-31D218CDDB3A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92" creationId="{78F91198-E508-5689-1E8C-512C3F012FC7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93" creationId="{5A35BAD9-07C9-FEAE-BD33-D5647F3E687E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96" creationId="{94521DD8-264A-F166-0302-86E86D2C1428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97" creationId="{9634F5A3-1E94-13EE-06FD-5027BDA7DFC2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99" creationId="{9DE62B22-C529-9DAB-5873-8626BB9EBEFD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100" creationId="{5FD6ADD7-5703-C0BC-839A-A488FF2245AD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101" creationId="{DD8A79B2-002F-609D-B7D3-114E50B716C1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102" creationId="{98A5F284-8A35-6556-A5B9-C3B9A9721718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103" creationId="{5CEB9D5C-1F28-AA50-372A-8069B1B437D1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104" creationId="{75352929-DFA4-1DF7-64EC-2697AF261155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105" creationId="{5B81EA97-8219-1379-6A9D-3A93EAE9C5DB}"/>
          </ac:spMkLst>
        </pc:spChg>
        <pc:spChg chg="del">
          <ac:chgData name="Jonathan  Cosme" userId="272d5a2a-eea8-4805-b974-3aa4aa9a913a" providerId="ADAL" clId="{A2AE475F-40E2-4323-8204-AA3E6F69A42F}" dt="2022-11-22T21:55:03.861" v="457" actId="478"/>
          <ac:spMkLst>
            <pc:docMk/>
            <pc:sldMk cId="275458737" sldId="1192"/>
            <ac:spMk id="34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5:08.670" v="458" actId="478"/>
          <ac:spMkLst>
            <pc:docMk/>
            <pc:sldMk cId="275458737" sldId="1192"/>
            <ac:spMk id="34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12" creationId="{E3471E4D-D049-A035-FF33-6A1870511309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13" creationId="{D5712ABC-CF72-A87B-D02B-ABEA19D2E4C8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14" creationId="{AA3EB955-3D32-93D7-C022-D221CE5F55AE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15" creationId="{A85B6268-09B7-8F5C-BA63-14B8C2A43094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16" creationId="{943206C7-3132-FA68-01FD-927F5AAE401A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21" creationId="{8C3278BD-2302-0E70-5D4B-A6ED986FFD9D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24" creationId="{FB6F9D39-2201-FCEE-B0FF-289B24CB5065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25" creationId="{1E5222E8-DA7F-D672-1DC0-5FC798C2FA33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26" creationId="{0EDA7DB1-A184-9ACA-4CFB-5E3BA691AE97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27" creationId="{D628AD7B-D030-595D-0953-E4F772E5154B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28" creationId="{8BB92861-65B6-A0F1-7B3D-03688B38CAB1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29" creationId="{2D11B62B-81C2-1EC6-1A95-1F275F5ED06A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30" creationId="{CA805EB3-AE0F-C7E9-5833-6224B3AF9366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31" creationId="{56C5CE40-B05B-AFA2-ED7A-904E2BB13709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33" creationId="{1B2C0E44-2AB3-13EA-2CE3-9A81B8447D05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34" creationId="{F93CC589-D2B2-46D0-DE6F-D95D6CD9CE5F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35" creationId="{19698C2E-E235-C722-CFFA-615D48F27DF2}"/>
          </ac:spMkLst>
        </pc:spChg>
        <pc:spChg chg="add 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38" creationId="{6DA16AB1-7760-C6CE-4BA6-53B3317A493A}"/>
          </ac:spMkLst>
        </pc:spChg>
        <pc:spChg chg="add 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39" creationId="{54F662C1-7B09-9674-733D-846FBFB2B55E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40" creationId="{FF0DC1E2-62C0-F962-CCF3-6E5A6D9A9330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41" creationId="{63972D25-3FCE-8601-1210-E9505FD33F08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49" creationId="{3F35C85E-1A3D-2A6A-BE61-2A24C9650C94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51" creationId="{51915807-0A82-9CBB-9124-76B997E3111E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53" creationId="{45FA889E-70E7-4C06-7B47-47AB943A7289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55" creationId="{6166202D-9896-BDB1-C0E6-700EF672BE8C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56" creationId="{30789A27-FA7D-54C0-BFD3-A7CAD867009A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59" creationId="{7041DACD-9355-F553-CCA9-AC8F3A9BD8B1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60" creationId="{96133CB0-F083-0BCF-2E05-837507B70B34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61" creationId="{5FCC3E6B-F2C4-9A76-0F60-458281CD558E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62" creationId="{D2331736-0555-1DC4-F056-15CC07AAB6B4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63" creationId="{6BC65C97-3698-1F15-D79A-406CEA5497E9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64" creationId="{093CBF53-0D3C-6A6F-BD8B-93DF8F7E0211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65" creationId="{EFA4753F-5CDD-B24E-6DF1-93F6C7D4722B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66" creationId="{9A6ECF24-7A98-2B24-7C42-D27B48FE8CFB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67" creationId="{23044701-694E-0997-9568-647104BB3176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70" creationId="{E4C8E107-FAD4-BC26-0F9C-688BD890BA00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71" creationId="{BA968DEA-DAA8-72B8-D87D-7679E1A4FFF3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72" creationId="{296566EE-5D6A-1D0B-C824-871960AF42E5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73" creationId="{84C6BBAB-2B7F-2921-8D78-51572421469D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74" creationId="{B57DCB00-13E2-66C5-DEBB-B1193FC1995B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75" creationId="{22A836AB-6176-84C8-3D98-036F179E4914}"/>
          </ac:spMkLst>
        </pc:spChg>
        <pc:grpChg chg="add del mod">
          <ac:chgData name="Jonathan  Cosme" userId="272d5a2a-eea8-4805-b974-3aa4aa9a913a" providerId="ADAL" clId="{A2AE475F-40E2-4323-8204-AA3E6F69A42F}" dt="2022-11-22T21:54:39.418" v="455" actId="478"/>
          <ac:grpSpMkLst>
            <pc:docMk/>
            <pc:sldMk cId="275458737" sldId="1192"/>
            <ac:grpSpMk id="31" creationId="{AB5E5AB3-2B78-537A-8A1E-5F2D30385238}"/>
          </ac:grpSpMkLst>
        </pc:grpChg>
        <pc:grpChg chg="del">
          <ac:chgData name="Jonathan  Cosme" userId="272d5a2a-eea8-4805-b974-3aa4aa9a913a" providerId="ADAL" clId="{A2AE475F-40E2-4323-8204-AA3E6F69A42F}" dt="2022-11-22T21:55:11.357" v="459" actId="478"/>
          <ac:grpSpMkLst>
            <pc:docMk/>
            <pc:sldMk cId="275458737" sldId="1192"/>
            <ac:grpSpMk id="45" creationId="{00000000-0000-0000-0000-000000000000}"/>
          </ac:grpSpMkLst>
        </pc:grpChg>
        <pc:grpChg chg="add del mod">
          <ac:chgData name="Jonathan  Cosme" userId="272d5a2a-eea8-4805-b974-3aa4aa9a913a" providerId="ADAL" clId="{A2AE475F-40E2-4323-8204-AA3E6F69A42F}" dt="2022-11-22T21:54:39.418" v="455" actId="478"/>
          <ac:grpSpMkLst>
            <pc:docMk/>
            <pc:sldMk cId="275458737" sldId="1192"/>
            <ac:grpSpMk id="52" creationId="{4C72DDFE-49BE-A058-E3A3-DA847DC09765}"/>
          </ac:grpSpMkLst>
        </pc:grpChg>
        <pc:grpChg chg="add del mod">
          <ac:chgData name="Jonathan  Cosme" userId="272d5a2a-eea8-4805-b974-3aa4aa9a913a" providerId="ADAL" clId="{A2AE475F-40E2-4323-8204-AA3E6F69A42F}" dt="2022-11-22T21:54:39.418" v="455" actId="478"/>
          <ac:grpSpMkLst>
            <pc:docMk/>
            <pc:sldMk cId="275458737" sldId="1192"/>
            <ac:grpSpMk id="87" creationId="{412F72E4-428F-81A2-7021-92804F824EB5}"/>
          </ac:grpSpMkLst>
        </pc:grpChg>
        <pc:grpChg chg="add del mod">
          <ac:chgData name="Jonathan  Cosme" userId="272d5a2a-eea8-4805-b974-3aa4aa9a913a" providerId="ADAL" clId="{A2AE475F-40E2-4323-8204-AA3E6F69A42F}" dt="2022-11-22T21:54:39.418" v="455" actId="478"/>
          <ac:grpSpMkLst>
            <pc:docMk/>
            <pc:sldMk cId="275458737" sldId="1192"/>
            <ac:grpSpMk id="517" creationId="{13A966D2-EE40-3F12-C8F3-AB85BBB85018}"/>
          </ac:grpSpMkLst>
        </pc:grpChg>
        <pc:grpChg chg="add del mod">
          <ac:chgData name="Jonathan  Cosme" userId="272d5a2a-eea8-4805-b974-3aa4aa9a913a" providerId="ADAL" clId="{A2AE475F-40E2-4323-8204-AA3E6F69A42F}" dt="2022-11-22T21:54:39.418" v="455" actId="478"/>
          <ac:grpSpMkLst>
            <pc:docMk/>
            <pc:sldMk cId="275458737" sldId="1192"/>
            <ac:grpSpMk id="568" creationId="{D7CE4359-6C2F-8EE6-44E2-AEFFE043FEC8}"/>
          </ac:grpSpMkLst>
        </pc:grpChg>
        <pc:picChg chg="add del mod">
          <ac:chgData name="Jonathan  Cosme" userId="272d5a2a-eea8-4805-b974-3aa4aa9a913a" providerId="ADAL" clId="{A2AE475F-40E2-4323-8204-AA3E6F69A42F}" dt="2022-11-22T21:54:39.418" v="455" actId="478"/>
          <ac:picMkLst>
            <pc:docMk/>
            <pc:sldMk cId="275458737" sldId="1192"/>
            <ac:picMk id="4" creationId="{4C213C2C-9BC8-1008-37DD-B30C8C0AC9A2}"/>
          </ac:picMkLst>
        </pc:picChg>
        <pc:picChg chg="add del mod">
          <ac:chgData name="Jonathan  Cosme" userId="272d5a2a-eea8-4805-b974-3aa4aa9a913a" providerId="ADAL" clId="{A2AE475F-40E2-4323-8204-AA3E6F69A42F}" dt="2022-11-22T21:54:39.418" v="455" actId="478"/>
          <ac:picMkLst>
            <pc:docMk/>
            <pc:sldMk cId="275458737" sldId="1192"/>
            <ac:picMk id="5" creationId="{F45A9EFA-7F65-54CF-42B6-28334C4C7576}"/>
          </ac:picMkLst>
        </pc:picChg>
        <pc:picChg chg="add del mod">
          <ac:chgData name="Jonathan  Cosme" userId="272d5a2a-eea8-4805-b974-3aa4aa9a913a" providerId="ADAL" clId="{A2AE475F-40E2-4323-8204-AA3E6F69A42F}" dt="2022-11-22T21:54:39.418" v="455" actId="478"/>
          <ac:picMkLst>
            <pc:docMk/>
            <pc:sldMk cId="275458737" sldId="1192"/>
            <ac:picMk id="6" creationId="{D6C37D57-CEE6-6B20-CAD7-6C4381B2B55A}"/>
          </ac:picMkLst>
        </pc:picChg>
        <pc:picChg chg="add del mod">
          <ac:chgData name="Jonathan  Cosme" userId="272d5a2a-eea8-4805-b974-3aa4aa9a913a" providerId="ADAL" clId="{A2AE475F-40E2-4323-8204-AA3E6F69A42F}" dt="2022-11-22T21:54:39.418" v="455" actId="478"/>
          <ac:picMkLst>
            <pc:docMk/>
            <pc:sldMk cId="275458737" sldId="1192"/>
            <ac:picMk id="10" creationId="{8C322404-4775-9855-C150-9C5104C5F320}"/>
          </ac:picMkLst>
        </pc:picChg>
        <pc:picChg chg="add del mod">
          <ac:chgData name="Jonathan  Cosme" userId="272d5a2a-eea8-4805-b974-3aa4aa9a913a" providerId="ADAL" clId="{A2AE475F-40E2-4323-8204-AA3E6F69A42F}" dt="2022-11-22T21:54:39.418" v="455" actId="478"/>
          <ac:picMkLst>
            <pc:docMk/>
            <pc:sldMk cId="275458737" sldId="1192"/>
            <ac:picMk id="11" creationId="{DE7FF77D-E366-1071-0C5A-30E5F6E9D940}"/>
          </ac:picMkLst>
        </pc:picChg>
        <pc:picChg chg="add del mod">
          <ac:chgData name="Jonathan  Cosme" userId="272d5a2a-eea8-4805-b974-3aa4aa9a913a" providerId="ADAL" clId="{A2AE475F-40E2-4323-8204-AA3E6F69A42F}" dt="2022-11-22T21:54:39.418" v="455" actId="478"/>
          <ac:picMkLst>
            <pc:docMk/>
            <pc:sldMk cId="275458737" sldId="1192"/>
            <ac:picMk id="12" creationId="{75C6B30C-6828-BA5E-3F3D-A7ADC67722F1}"/>
          </ac:picMkLst>
        </pc:picChg>
        <pc:picChg chg="mod">
          <ac:chgData name="Jonathan  Cosme" userId="272d5a2a-eea8-4805-b974-3aa4aa9a913a" providerId="ADAL" clId="{A2AE475F-40E2-4323-8204-AA3E6F69A42F}" dt="2022-11-22T21:54:26.287" v="454"/>
          <ac:picMkLst>
            <pc:docMk/>
            <pc:sldMk cId="275458737" sldId="1192"/>
            <ac:picMk id="518" creationId="{AA61B7B3-CABC-7BCA-D556-9B00C84AF750}"/>
          </ac:picMkLst>
        </pc:picChg>
        <pc:picChg chg="mod">
          <ac:chgData name="Jonathan  Cosme" userId="272d5a2a-eea8-4805-b974-3aa4aa9a913a" providerId="ADAL" clId="{A2AE475F-40E2-4323-8204-AA3E6F69A42F}" dt="2022-11-22T21:54:26.287" v="454"/>
          <ac:picMkLst>
            <pc:docMk/>
            <pc:sldMk cId="275458737" sldId="1192"/>
            <ac:picMk id="519" creationId="{CAFC1155-2DDE-48BC-7BFD-3C382788934D}"/>
          </ac:picMkLst>
        </pc:picChg>
        <pc:picChg chg="mod">
          <ac:chgData name="Jonathan  Cosme" userId="272d5a2a-eea8-4805-b974-3aa4aa9a913a" providerId="ADAL" clId="{A2AE475F-40E2-4323-8204-AA3E6F69A42F}" dt="2022-11-22T21:54:26.287" v="454"/>
          <ac:picMkLst>
            <pc:docMk/>
            <pc:sldMk cId="275458737" sldId="1192"/>
            <ac:picMk id="520" creationId="{38D74826-DF94-821B-E3D6-F717B28B7336}"/>
          </ac:picMkLst>
        </pc:picChg>
        <pc:picChg chg="add del mod">
          <ac:chgData name="Jonathan  Cosme" userId="272d5a2a-eea8-4805-b974-3aa4aa9a913a" providerId="ADAL" clId="{A2AE475F-40E2-4323-8204-AA3E6F69A42F}" dt="2022-11-22T21:54:39.418" v="455" actId="478"/>
          <ac:picMkLst>
            <pc:docMk/>
            <pc:sldMk cId="275458737" sldId="1192"/>
            <ac:picMk id="543" creationId="{8142FC02-C5A0-E828-197D-AA607FAC4A81}"/>
          </ac:picMkLst>
        </pc:picChg>
        <pc:picChg chg="add del mod">
          <ac:chgData name="Jonathan  Cosme" userId="272d5a2a-eea8-4805-b974-3aa4aa9a913a" providerId="ADAL" clId="{A2AE475F-40E2-4323-8204-AA3E6F69A42F}" dt="2022-11-22T21:54:39.418" v="455" actId="478"/>
          <ac:picMkLst>
            <pc:docMk/>
            <pc:sldMk cId="275458737" sldId="1192"/>
            <ac:picMk id="544" creationId="{ED6EB8ED-04D2-1503-EE37-528419881005}"/>
          </ac:picMkLst>
        </pc:picChg>
        <pc:picChg chg="add del mod">
          <ac:chgData name="Jonathan  Cosme" userId="272d5a2a-eea8-4805-b974-3aa4aa9a913a" providerId="ADAL" clId="{A2AE475F-40E2-4323-8204-AA3E6F69A42F}" dt="2022-11-22T21:54:39.418" v="455" actId="478"/>
          <ac:picMkLst>
            <pc:docMk/>
            <pc:sldMk cId="275458737" sldId="1192"/>
            <ac:picMk id="545" creationId="{B09E6A75-A6F7-FCFE-C00B-DD6036190830}"/>
          </ac:picMkLst>
        </pc:pic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7" creationId="{93E0A8D7-964E-0A0B-2665-9DC710900BBA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8" creationId="{BF7F32FD-904A-B9CB-EBB0-63489AA3295C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9" creationId="{A43463AF-3433-B534-2A79-FDB68CD7C601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14" creationId="{F0CE46A8-7A45-BE16-2625-27855C0D5341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15" creationId="{9DF48645-2DD6-B670-BA34-4E741541C4C7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25" creationId="{57C4281E-B43D-4B58-1CD5-FD46C8C6D5FF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49" creationId="{8ACF6017-595E-BCAC-795B-365D9C9BE92E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51" creationId="{B4078427-0BD9-6849-F8A4-8B0DFD3D3A4B}"/>
          </ac:cxnSpMkLst>
        </pc:cxnChg>
        <pc:cxnChg chg="del">
          <ac:chgData name="Jonathan  Cosme" userId="272d5a2a-eea8-4805-b974-3aa4aa9a913a" providerId="ADAL" clId="{A2AE475F-40E2-4323-8204-AA3E6F69A42F}" dt="2022-11-22T21:55:03.861" v="457" actId="478"/>
          <ac:cxnSpMkLst>
            <pc:docMk/>
            <pc:sldMk cId="275458737" sldId="1192"/>
            <ac:cxnSpMk id="349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55:03.861" v="457" actId="478"/>
          <ac:cxnSpMkLst>
            <pc:docMk/>
            <pc:sldMk cId="275458737" sldId="1192"/>
            <ac:cxnSpMk id="374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55:03.861" v="457" actId="478"/>
          <ac:cxnSpMkLst>
            <pc:docMk/>
            <pc:sldMk cId="275458737" sldId="1192"/>
            <ac:cxnSpMk id="375" creationId="{00000000-0000-0000-0000-000000000000}"/>
          </ac:cxnSpMkLst>
        </pc:cxnChg>
        <pc:cxnChg chg="mod">
          <ac:chgData name="Jonathan  Cosme" userId="272d5a2a-eea8-4805-b974-3aa4aa9a913a" providerId="ADAL" clId="{A2AE475F-40E2-4323-8204-AA3E6F69A42F}" dt="2022-11-22T21:54:26.287" v="454"/>
          <ac:cxnSpMkLst>
            <pc:docMk/>
            <pc:sldMk cId="275458737" sldId="1192"/>
            <ac:cxnSpMk id="522" creationId="{CDD15686-4169-A338-6704-AF00E0835DD0}"/>
          </ac:cxnSpMkLst>
        </pc:cxnChg>
        <pc:cxnChg chg="mod">
          <ac:chgData name="Jonathan  Cosme" userId="272d5a2a-eea8-4805-b974-3aa4aa9a913a" providerId="ADAL" clId="{A2AE475F-40E2-4323-8204-AA3E6F69A42F}" dt="2022-11-22T21:54:26.287" v="454"/>
          <ac:cxnSpMkLst>
            <pc:docMk/>
            <pc:sldMk cId="275458737" sldId="1192"/>
            <ac:cxnSpMk id="523" creationId="{8F89A796-F101-496F-FFEB-DB1097B6566C}"/>
          </ac:cxnSpMkLst>
        </pc:cxnChg>
        <pc:cxnChg chg="mod">
          <ac:chgData name="Jonathan  Cosme" userId="272d5a2a-eea8-4805-b974-3aa4aa9a913a" providerId="ADAL" clId="{A2AE475F-40E2-4323-8204-AA3E6F69A42F}" dt="2022-11-22T21:54:26.287" v="454"/>
          <ac:cxnSpMkLst>
            <pc:docMk/>
            <pc:sldMk cId="275458737" sldId="1192"/>
            <ac:cxnSpMk id="532" creationId="{AC01CAE7-B407-02D2-EBC0-24A916A47F35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536" creationId="{851333B1-2369-717A-437C-33DD338D0834}"/>
          </ac:cxnSpMkLst>
        </pc:cxnChg>
        <pc:cxnChg chg="add mod">
          <ac:chgData name="Jonathan  Cosme" userId="272d5a2a-eea8-4805-b974-3aa4aa9a913a" providerId="ADAL" clId="{A2AE475F-40E2-4323-8204-AA3E6F69A42F}" dt="2022-11-22T21:54:26.287" v="454"/>
          <ac:cxnSpMkLst>
            <pc:docMk/>
            <pc:sldMk cId="275458737" sldId="1192"/>
            <ac:cxnSpMk id="537" creationId="{1DB301B0-518B-C0F0-2884-4F27E819023D}"/>
          </ac:cxnSpMkLst>
        </pc:cxnChg>
        <pc:cxnChg chg="add mod">
          <ac:chgData name="Jonathan  Cosme" userId="272d5a2a-eea8-4805-b974-3aa4aa9a913a" providerId="ADAL" clId="{A2AE475F-40E2-4323-8204-AA3E6F69A42F}" dt="2022-11-22T21:54:26.287" v="454"/>
          <ac:cxnSpMkLst>
            <pc:docMk/>
            <pc:sldMk cId="275458737" sldId="1192"/>
            <ac:cxnSpMk id="542" creationId="{E31DF489-5D39-A0BD-2735-207F3DCE67A5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546" creationId="{E6B24BA6-24C1-813F-3B5D-8B01109C7FFF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547" creationId="{81763F6A-F12A-2F06-E03A-6766046DE0A3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548" creationId="{E9C4044A-CDE7-1CF7-4E91-0D8E6DBC4DD8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550" creationId="{A042557C-CA50-1858-25FE-029B8DEDA75D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552" creationId="{FC5344C7-DC93-EB87-0487-30D387623485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554" creationId="{E8B6F316-3B0B-6F1B-AAEA-9E37838FDA78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557" creationId="{BA9B3CBD-AC20-DA88-739F-B96E6E512C77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558" creationId="{44CD042D-2FF5-9DC5-1B73-E1B4DA3A0F2A}"/>
          </ac:cxnSpMkLst>
        </pc:cxnChg>
      </pc:sldChg>
      <pc:sldChg chg="delSp add mod">
        <pc:chgData name="Jonathan  Cosme" userId="272d5a2a-eea8-4805-b974-3aa4aa9a913a" providerId="ADAL" clId="{A2AE475F-40E2-4323-8204-AA3E6F69A42F}" dt="2022-11-23T14:05:48.573" v="1924" actId="478"/>
        <pc:sldMkLst>
          <pc:docMk/>
          <pc:sldMk cId="915170306" sldId="1192"/>
        </pc:sldMkLst>
        <pc:spChg chg="del">
          <ac:chgData name="Jonathan  Cosme" userId="272d5a2a-eea8-4805-b974-3aa4aa9a913a" providerId="ADAL" clId="{A2AE475F-40E2-4323-8204-AA3E6F69A42F}" dt="2022-11-23T14:05:48.573" v="1924" actId="478"/>
          <ac:spMkLst>
            <pc:docMk/>
            <pc:sldMk cId="915170306" sldId="1192"/>
            <ac:spMk id="2" creationId="{90F9E7D2-40BE-EA5F-C5C6-7D73C72A72F8}"/>
          </ac:spMkLst>
        </pc:spChg>
        <pc:spChg chg="del">
          <ac:chgData name="Jonathan  Cosme" userId="272d5a2a-eea8-4805-b974-3aa4aa9a913a" providerId="ADAL" clId="{A2AE475F-40E2-4323-8204-AA3E6F69A42F}" dt="2022-11-23T14:05:48.573" v="1924" actId="478"/>
          <ac:spMkLst>
            <pc:docMk/>
            <pc:sldMk cId="915170306" sldId="1192"/>
            <ac:spMk id="3" creationId="{4A4F5432-17D5-DE88-29B6-FDDF3271BE23}"/>
          </ac:spMkLst>
        </pc:spChg>
        <pc:spChg chg="del">
          <ac:chgData name="Jonathan  Cosme" userId="272d5a2a-eea8-4805-b974-3aa4aa9a913a" providerId="ADAL" clId="{A2AE475F-40E2-4323-8204-AA3E6F69A42F}" dt="2022-11-23T14:05:48.573" v="1924" actId="478"/>
          <ac:spMkLst>
            <pc:docMk/>
            <pc:sldMk cId="915170306" sldId="1192"/>
            <ac:spMk id="2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3T14:05:48.573" v="1924" actId="478"/>
          <ac:spMkLst>
            <pc:docMk/>
            <pc:sldMk cId="915170306" sldId="1192"/>
            <ac:spMk id="32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3T14:05:48.573" v="1924" actId="478"/>
          <ac:spMkLst>
            <pc:docMk/>
            <pc:sldMk cId="915170306" sldId="1192"/>
            <ac:spMk id="538" creationId="{6DA16AB1-7760-C6CE-4BA6-53B3317A493A}"/>
          </ac:spMkLst>
        </pc:spChg>
        <pc:spChg chg="del">
          <ac:chgData name="Jonathan  Cosme" userId="272d5a2a-eea8-4805-b974-3aa4aa9a913a" providerId="ADAL" clId="{A2AE475F-40E2-4323-8204-AA3E6F69A42F}" dt="2022-11-23T14:05:48.573" v="1924" actId="478"/>
          <ac:spMkLst>
            <pc:docMk/>
            <pc:sldMk cId="915170306" sldId="1192"/>
            <ac:spMk id="539" creationId="{54F662C1-7B09-9674-733D-846FBFB2B55E}"/>
          </ac:spMkLst>
        </pc:spChg>
        <pc:grpChg chg="del">
          <ac:chgData name="Jonathan  Cosme" userId="272d5a2a-eea8-4805-b974-3aa4aa9a913a" providerId="ADAL" clId="{A2AE475F-40E2-4323-8204-AA3E6F69A42F}" dt="2022-11-23T14:05:48.573" v="1924" actId="478"/>
          <ac:grpSpMkLst>
            <pc:docMk/>
            <pc:sldMk cId="915170306" sldId="1192"/>
            <ac:grpSpMk id="377" creationId="{00000000-0000-0000-0000-000000000000}"/>
          </ac:grpSpMkLst>
        </pc:grpChg>
        <pc:cxnChg chg="del">
          <ac:chgData name="Jonathan  Cosme" userId="272d5a2a-eea8-4805-b974-3aa4aa9a913a" providerId="ADAL" clId="{A2AE475F-40E2-4323-8204-AA3E6F69A42F}" dt="2022-11-23T14:05:48.573" v="1924" actId="478"/>
          <ac:cxnSpMkLst>
            <pc:docMk/>
            <pc:sldMk cId="915170306" sldId="1192"/>
            <ac:cxnSpMk id="335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3T14:05:48.573" v="1924" actId="478"/>
          <ac:cxnSpMkLst>
            <pc:docMk/>
            <pc:sldMk cId="915170306" sldId="1192"/>
            <ac:cxnSpMk id="537" creationId="{1DB301B0-518B-C0F0-2884-4F27E819023D}"/>
          </ac:cxnSpMkLst>
        </pc:cxnChg>
        <pc:cxnChg chg="del">
          <ac:chgData name="Jonathan  Cosme" userId="272d5a2a-eea8-4805-b974-3aa4aa9a913a" providerId="ADAL" clId="{A2AE475F-40E2-4323-8204-AA3E6F69A42F}" dt="2022-11-23T14:05:48.573" v="1924" actId="478"/>
          <ac:cxnSpMkLst>
            <pc:docMk/>
            <pc:sldMk cId="915170306" sldId="1192"/>
            <ac:cxnSpMk id="542" creationId="{E31DF489-5D39-A0BD-2735-207F3DCE67A5}"/>
          </ac:cxnSpMkLst>
        </pc:cxnChg>
      </pc:sldChg>
      <pc:sldChg chg="modSp mod">
        <pc:chgData name="Jonathan  Cosme" userId="272d5a2a-eea8-4805-b974-3aa4aa9a913a" providerId="ADAL" clId="{A2AE475F-40E2-4323-8204-AA3E6F69A42F}" dt="2022-11-23T06:21:52.079" v="1196" actId="20577"/>
        <pc:sldMkLst>
          <pc:docMk/>
          <pc:sldMk cId="0" sldId="1201"/>
        </pc:sldMkLst>
        <pc:spChg chg="mod">
          <ac:chgData name="Jonathan  Cosme" userId="272d5a2a-eea8-4805-b974-3aa4aa9a913a" providerId="ADAL" clId="{A2AE475F-40E2-4323-8204-AA3E6F69A42F}" dt="2022-11-23T06:21:52.079" v="1196" actId="20577"/>
          <ac:spMkLst>
            <pc:docMk/>
            <pc:sldMk cId="0" sldId="1201"/>
            <ac:spMk id="4" creationId="{00000000-0000-0000-0000-000000000000}"/>
          </ac:spMkLst>
        </pc:spChg>
      </pc:sldChg>
      <pc:sldChg chg="modSp mod">
        <pc:chgData name="Jonathan  Cosme" userId="272d5a2a-eea8-4805-b974-3aa4aa9a913a" providerId="ADAL" clId="{A2AE475F-40E2-4323-8204-AA3E6F69A42F}" dt="2022-11-22T23:48:38.010" v="942" actId="20577"/>
        <pc:sldMkLst>
          <pc:docMk/>
          <pc:sldMk cId="0" sldId="1205"/>
        </pc:sldMkLst>
        <pc:spChg chg="mod">
          <ac:chgData name="Jonathan  Cosme" userId="272d5a2a-eea8-4805-b974-3aa4aa9a913a" providerId="ADAL" clId="{A2AE475F-40E2-4323-8204-AA3E6F69A42F}" dt="2022-11-22T23:48:38.010" v="942" actId="20577"/>
          <ac:spMkLst>
            <pc:docMk/>
            <pc:sldMk cId="0" sldId="1205"/>
            <ac:spMk id="710" creationId="{00000000-0000-0000-0000-000000000000}"/>
          </ac:spMkLst>
        </pc:spChg>
      </pc:sldChg>
      <pc:sldChg chg="addSp delSp modSp mod">
        <pc:chgData name="Jonathan  Cosme" userId="272d5a2a-eea8-4805-b974-3aa4aa9a913a" providerId="ADAL" clId="{A2AE475F-40E2-4323-8204-AA3E6F69A42F}" dt="2022-11-22T20:40:18.101" v="96" actId="20577"/>
        <pc:sldMkLst>
          <pc:docMk/>
          <pc:sldMk cId="0" sldId="1206"/>
        </pc:sldMkLst>
        <pc:spChg chg="add del mod">
          <ac:chgData name="Jonathan  Cosme" userId="272d5a2a-eea8-4805-b974-3aa4aa9a913a" providerId="ADAL" clId="{A2AE475F-40E2-4323-8204-AA3E6F69A42F}" dt="2022-11-22T20:40:12.638" v="94" actId="478"/>
          <ac:spMkLst>
            <pc:docMk/>
            <pc:sldMk cId="0" sldId="1206"/>
            <ac:spMk id="3" creationId="{571D4856-E97F-F514-FF67-A1BBB5C50601}"/>
          </ac:spMkLst>
        </pc:spChg>
        <pc:spChg chg="del">
          <ac:chgData name="Jonathan  Cosme" userId="272d5a2a-eea8-4805-b974-3aa4aa9a913a" providerId="ADAL" clId="{A2AE475F-40E2-4323-8204-AA3E6F69A42F}" dt="2022-11-22T20:39:33.358" v="84" actId="478"/>
          <ac:spMkLst>
            <pc:docMk/>
            <pc:sldMk cId="0" sldId="1206"/>
            <ac:spMk id="1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39:33.358" v="84" actId="478"/>
          <ac:spMkLst>
            <pc:docMk/>
            <pc:sldMk cId="0" sldId="1206"/>
            <ac:spMk id="74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39:33.358" v="84" actId="478"/>
          <ac:spMkLst>
            <pc:docMk/>
            <pc:sldMk cId="0" sldId="1206"/>
            <ac:spMk id="747" creationId="{00000000-0000-0000-0000-000000000000}"/>
          </ac:spMkLst>
        </pc:spChg>
        <pc:spChg chg="add del mod">
          <ac:chgData name="Jonathan  Cosme" userId="272d5a2a-eea8-4805-b974-3aa4aa9a913a" providerId="ADAL" clId="{A2AE475F-40E2-4323-8204-AA3E6F69A42F}" dt="2022-11-22T20:40:18.101" v="96" actId="20577"/>
          <ac:spMkLst>
            <pc:docMk/>
            <pc:sldMk cId="0" sldId="1206"/>
            <ac:spMk id="749" creationId="{00000000-0000-0000-0000-000000000000}"/>
          </ac:spMkLst>
        </pc:spChg>
        <pc:spChg chg="del mod">
          <ac:chgData name="Jonathan  Cosme" userId="272d5a2a-eea8-4805-b974-3aa4aa9a913a" providerId="ADAL" clId="{A2AE475F-40E2-4323-8204-AA3E6F69A42F}" dt="2022-11-22T20:39:47.709" v="88" actId="478"/>
          <ac:spMkLst>
            <pc:docMk/>
            <pc:sldMk cId="0" sldId="1206"/>
            <ac:spMk id="75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39:33.358" v="84" actId="478"/>
          <ac:spMkLst>
            <pc:docMk/>
            <pc:sldMk cId="0" sldId="1206"/>
            <ac:spMk id="75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39:33.358" v="84" actId="478"/>
          <ac:spMkLst>
            <pc:docMk/>
            <pc:sldMk cId="0" sldId="1206"/>
            <ac:spMk id="757" creationId="{00000000-0000-0000-0000-000000000000}"/>
          </ac:spMkLst>
        </pc:spChg>
        <pc:grpChg chg="del">
          <ac:chgData name="Jonathan  Cosme" userId="272d5a2a-eea8-4805-b974-3aa4aa9a913a" providerId="ADAL" clId="{A2AE475F-40E2-4323-8204-AA3E6F69A42F}" dt="2022-11-22T20:39:33.358" v="84" actId="478"/>
          <ac:grpSpMkLst>
            <pc:docMk/>
            <pc:sldMk cId="0" sldId="1206"/>
            <ac:grpSpMk id="751" creationId="{00000000-0000-0000-0000-000000000000}"/>
          </ac:grpSpMkLst>
        </pc:grpChg>
        <pc:cxnChg chg="del">
          <ac:chgData name="Jonathan  Cosme" userId="272d5a2a-eea8-4805-b974-3aa4aa9a913a" providerId="ADAL" clId="{A2AE475F-40E2-4323-8204-AA3E6F69A42F}" dt="2022-11-22T20:39:33.358" v="84" actId="478"/>
          <ac:cxnSpMkLst>
            <pc:docMk/>
            <pc:sldMk cId="0" sldId="1206"/>
            <ac:cxnSpMk id="755" creationId="{00000000-0000-0000-0000-000000000000}"/>
          </ac:cxnSpMkLst>
        </pc:cxnChg>
      </pc:sldChg>
      <pc:sldChg chg="delSp mod">
        <pc:chgData name="Jonathan  Cosme" userId="272d5a2a-eea8-4805-b974-3aa4aa9a913a" providerId="ADAL" clId="{A2AE475F-40E2-4323-8204-AA3E6F69A42F}" dt="2022-11-22T20:44:01.237" v="119" actId="478"/>
        <pc:sldMkLst>
          <pc:docMk/>
          <pc:sldMk cId="0" sldId="1207"/>
        </pc:sldMkLst>
        <pc:spChg chg="del">
          <ac:chgData name="Jonathan  Cosme" userId="272d5a2a-eea8-4805-b974-3aa4aa9a913a" providerId="ADAL" clId="{A2AE475F-40E2-4323-8204-AA3E6F69A42F}" dt="2022-11-22T20:43:47.869" v="115" actId="478"/>
          <ac:spMkLst>
            <pc:docMk/>
            <pc:sldMk cId="0" sldId="1207"/>
            <ac:spMk id="80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3:47.869" v="115" actId="478"/>
          <ac:spMkLst>
            <pc:docMk/>
            <pc:sldMk cId="0" sldId="1207"/>
            <ac:spMk id="80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3:55.933" v="117" actId="478"/>
          <ac:spMkLst>
            <pc:docMk/>
            <pc:sldMk cId="0" sldId="1207"/>
            <ac:spMk id="80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3:55.933" v="117" actId="478"/>
          <ac:spMkLst>
            <pc:docMk/>
            <pc:sldMk cId="0" sldId="1207"/>
            <ac:spMk id="807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3:47.869" v="115" actId="478"/>
          <ac:spMkLst>
            <pc:docMk/>
            <pc:sldMk cId="0" sldId="1207"/>
            <ac:spMk id="808" creationId="{00000000-0000-0000-0000-000000000000}"/>
          </ac:spMkLst>
        </pc:spChg>
        <pc:grpChg chg="del">
          <ac:chgData name="Jonathan  Cosme" userId="272d5a2a-eea8-4805-b974-3aa4aa9a913a" providerId="ADAL" clId="{A2AE475F-40E2-4323-8204-AA3E6F69A42F}" dt="2022-11-22T20:44:01.237" v="119" actId="478"/>
          <ac:grpSpMkLst>
            <pc:docMk/>
            <pc:sldMk cId="0" sldId="1207"/>
            <ac:grpSpMk id="792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0:43:55.933" v="117" actId="478"/>
          <ac:grpSpMkLst>
            <pc:docMk/>
            <pc:sldMk cId="0" sldId="1207"/>
            <ac:grpSpMk id="796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0:43:47.869" v="115" actId="478"/>
          <ac:grpSpMkLst>
            <pc:docMk/>
            <pc:sldMk cId="0" sldId="1207"/>
            <ac:grpSpMk id="800" creationId="{00000000-0000-0000-0000-000000000000}"/>
          </ac:grpSpMkLst>
        </pc:grpChg>
      </pc:sldChg>
      <pc:sldChg chg="ord">
        <pc:chgData name="Jonathan  Cosme" userId="272d5a2a-eea8-4805-b974-3aa4aa9a913a" providerId="ADAL" clId="{A2AE475F-40E2-4323-8204-AA3E6F69A42F}" dt="2022-11-22T20:44:44.302" v="125"/>
        <pc:sldMkLst>
          <pc:docMk/>
          <pc:sldMk cId="0" sldId="1208"/>
        </pc:sldMkLst>
      </pc:sldChg>
      <pc:sldChg chg="modSp mod">
        <pc:chgData name="Jonathan  Cosme" userId="272d5a2a-eea8-4805-b974-3aa4aa9a913a" providerId="ADAL" clId="{A2AE475F-40E2-4323-8204-AA3E6F69A42F}" dt="2022-11-22T20:44:37.104" v="123" actId="20577"/>
        <pc:sldMkLst>
          <pc:docMk/>
          <pc:sldMk cId="0" sldId="1209"/>
        </pc:sldMkLst>
        <pc:spChg chg="mod">
          <ac:chgData name="Jonathan  Cosme" userId="272d5a2a-eea8-4805-b974-3aa4aa9a913a" providerId="ADAL" clId="{A2AE475F-40E2-4323-8204-AA3E6F69A42F}" dt="2022-11-22T20:44:37.104" v="123" actId="20577"/>
          <ac:spMkLst>
            <pc:docMk/>
            <pc:sldMk cId="0" sldId="1209"/>
            <ac:spMk id="862" creationId="{00000000-0000-0000-0000-000000000000}"/>
          </ac:spMkLst>
        </pc:spChg>
      </pc:sldChg>
      <pc:sldChg chg="delSp mod">
        <pc:chgData name="Jonathan  Cosme" userId="272d5a2a-eea8-4805-b974-3aa4aa9a913a" providerId="ADAL" clId="{A2AE475F-40E2-4323-8204-AA3E6F69A42F}" dt="2022-11-22T20:47:36.525" v="132" actId="478"/>
        <pc:sldMkLst>
          <pc:docMk/>
          <pc:sldMk cId="0" sldId="1210"/>
        </pc:sldMkLst>
        <pc:grpChg chg="del">
          <ac:chgData name="Jonathan  Cosme" userId="272d5a2a-eea8-4805-b974-3aa4aa9a913a" providerId="ADAL" clId="{A2AE475F-40E2-4323-8204-AA3E6F69A42F}" dt="2022-11-22T20:47:33.357" v="131" actId="478"/>
          <ac:grpSpMkLst>
            <pc:docMk/>
            <pc:sldMk cId="0" sldId="1210"/>
            <ac:grpSpMk id="879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0:47:36.525" v="132" actId="478"/>
          <ac:grpSpMkLst>
            <pc:docMk/>
            <pc:sldMk cId="0" sldId="1210"/>
            <ac:grpSpMk id="942" creationId="{00000000-0000-0000-0000-000000000000}"/>
          </ac:grpSpMkLst>
        </pc:grpChg>
      </pc:sldChg>
      <pc:sldChg chg="delSp modSp mod">
        <pc:chgData name="Jonathan  Cosme" userId="272d5a2a-eea8-4805-b974-3aa4aa9a913a" providerId="ADAL" clId="{A2AE475F-40E2-4323-8204-AA3E6F69A42F}" dt="2022-11-22T20:49:50.590" v="140" actId="478"/>
        <pc:sldMkLst>
          <pc:docMk/>
          <pc:sldMk cId="0" sldId="1211"/>
        </pc:sldMkLst>
        <pc:spChg chg="del">
          <ac:chgData name="Jonathan  Cosme" userId="272d5a2a-eea8-4805-b974-3aa4aa9a913a" providerId="ADAL" clId="{A2AE475F-40E2-4323-8204-AA3E6F69A42F}" dt="2022-11-22T20:49:42.813" v="138" actId="478"/>
          <ac:spMkLst>
            <pc:docMk/>
            <pc:sldMk cId="0" sldId="1211"/>
            <ac:spMk id="99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9:42.813" v="138" actId="478"/>
          <ac:spMkLst>
            <pc:docMk/>
            <pc:sldMk cId="0" sldId="1211"/>
            <ac:spMk id="99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9:42.813" v="138" actId="478"/>
          <ac:spMkLst>
            <pc:docMk/>
            <pc:sldMk cId="0" sldId="1211"/>
            <ac:spMk id="99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9:42.813" v="138" actId="478"/>
          <ac:spMkLst>
            <pc:docMk/>
            <pc:sldMk cId="0" sldId="1211"/>
            <ac:spMk id="99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9:42.813" v="138" actId="478"/>
          <ac:spMkLst>
            <pc:docMk/>
            <pc:sldMk cId="0" sldId="1211"/>
            <ac:spMk id="99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9:42.813" v="138" actId="478"/>
          <ac:spMkLst>
            <pc:docMk/>
            <pc:sldMk cId="0" sldId="1211"/>
            <ac:spMk id="996" creationId="{00000000-0000-0000-0000-000000000000}"/>
          </ac:spMkLst>
        </pc:spChg>
        <pc:spChg chg="del mod">
          <ac:chgData name="Jonathan  Cosme" userId="272d5a2a-eea8-4805-b974-3aa4aa9a913a" providerId="ADAL" clId="{A2AE475F-40E2-4323-8204-AA3E6F69A42F}" dt="2022-11-22T20:49:42.813" v="138" actId="478"/>
          <ac:spMkLst>
            <pc:docMk/>
            <pc:sldMk cId="0" sldId="1211"/>
            <ac:spMk id="997" creationId="{00000000-0000-0000-0000-000000000000}"/>
          </ac:spMkLst>
        </pc:spChg>
        <pc:grpChg chg="del">
          <ac:chgData name="Jonathan  Cosme" userId="272d5a2a-eea8-4805-b974-3aa4aa9a913a" providerId="ADAL" clId="{A2AE475F-40E2-4323-8204-AA3E6F69A42F}" dt="2022-11-22T20:49:50.590" v="140" actId="478"/>
          <ac:grpSpMkLst>
            <pc:docMk/>
            <pc:sldMk cId="0" sldId="1211"/>
            <ac:grpSpMk id="982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0:49:50.590" v="140" actId="478"/>
          <ac:grpSpMkLst>
            <pc:docMk/>
            <pc:sldMk cId="0" sldId="1211"/>
            <ac:grpSpMk id="985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0:49:50.590" v="140" actId="478"/>
          <ac:grpSpMkLst>
            <pc:docMk/>
            <pc:sldMk cId="0" sldId="1211"/>
            <ac:grpSpMk id="988" creationId="{00000000-0000-0000-0000-000000000000}"/>
          </ac:grpSpMkLst>
        </pc:grpChg>
      </pc:sldChg>
      <pc:sldChg chg="delSp modSp mod">
        <pc:chgData name="Jonathan  Cosme" userId="272d5a2a-eea8-4805-b974-3aa4aa9a913a" providerId="ADAL" clId="{A2AE475F-40E2-4323-8204-AA3E6F69A42F}" dt="2022-11-22T20:51:42" v="154" actId="478"/>
        <pc:sldMkLst>
          <pc:docMk/>
          <pc:sldMk cId="0" sldId="1212"/>
        </pc:sldMkLst>
        <pc:spChg chg="del mod">
          <ac:chgData name="Jonathan  Cosme" userId="272d5a2a-eea8-4805-b974-3aa4aa9a913a" providerId="ADAL" clId="{A2AE475F-40E2-4323-8204-AA3E6F69A42F}" dt="2022-11-22T20:51:17.431" v="150" actId="478"/>
          <ac:spMkLst>
            <pc:docMk/>
            <pc:sldMk cId="0" sldId="1212"/>
            <ac:spMk id="5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5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5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5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5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57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5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59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6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6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6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6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6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7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7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7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7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77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7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79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8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8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8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8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8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32.773" v="152" actId="478"/>
          <ac:spMkLst>
            <pc:docMk/>
            <pc:sldMk cId="0" sldId="1212"/>
            <ac:spMk id="118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0:31.862" v="142" actId="478"/>
          <ac:spMkLst>
            <pc:docMk/>
            <pc:sldMk cId="0" sldId="1212"/>
            <ac:spMk id="1204" creationId="{00000000-0000-0000-0000-000000000000}"/>
          </ac:spMkLst>
        </pc:spChg>
        <pc:grpChg chg="del">
          <ac:chgData name="Jonathan  Cosme" userId="272d5a2a-eea8-4805-b974-3aa4aa9a913a" providerId="ADAL" clId="{A2AE475F-40E2-4323-8204-AA3E6F69A42F}" dt="2022-11-22T20:50:43.414" v="144" actId="478"/>
          <ac:grpSpMkLst>
            <pc:docMk/>
            <pc:sldMk cId="0" sldId="1212"/>
            <ac:grpSpMk id="1192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0:50:43.414" v="144" actId="478"/>
          <ac:grpSpMkLst>
            <pc:docMk/>
            <pc:sldMk cId="0" sldId="1212"/>
            <ac:grpSpMk id="1196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0:50:43.414" v="144" actId="478"/>
          <ac:grpSpMkLst>
            <pc:docMk/>
            <pc:sldMk cId="0" sldId="1212"/>
            <ac:grpSpMk id="1199" creationId="{00000000-0000-0000-0000-000000000000}"/>
          </ac:grpSpMkLst>
        </pc:grpChg>
        <pc:picChg chg="del">
          <ac:chgData name="Jonathan  Cosme" userId="272d5a2a-eea8-4805-b974-3aa4aa9a913a" providerId="ADAL" clId="{A2AE475F-40E2-4323-8204-AA3E6F69A42F}" dt="2022-11-22T20:51:42" v="154" actId="478"/>
          <ac:picMkLst>
            <pc:docMk/>
            <pc:sldMk cId="0" sldId="1212"/>
            <ac:picMk id="1151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1:42" v="154" actId="478"/>
          <ac:picMkLst>
            <pc:docMk/>
            <pc:sldMk cId="0" sldId="1212"/>
            <ac:picMk id="1152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0:43.414" v="144" actId="478"/>
          <ac:picMkLst>
            <pc:docMk/>
            <pc:sldMk cId="0" sldId="1212"/>
            <ac:picMk id="1171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1:42" v="154" actId="478"/>
          <ac:picMkLst>
            <pc:docMk/>
            <pc:sldMk cId="0" sldId="1212"/>
            <ac:picMk id="1172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1:42" v="154" actId="478"/>
          <ac:picMkLst>
            <pc:docMk/>
            <pc:sldMk cId="0" sldId="1212"/>
            <ac:picMk id="1187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0:43.414" v="144" actId="478"/>
          <ac:picMkLst>
            <pc:docMk/>
            <pc:sldMk cId="0" sldId="1212"/>
            <ac:picMk id="1188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0:43.414" v="144" actId="478"/>
          <ac:picMkLst>
            <pc:docMk/>
            <pc:sldMk cId="0" sldId="1212"/>
            <ac:picMk id="1189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0:43.414" v="144" actId="478"/>
          <ac:picMkLst>
            <pc:docMk/>
            <pc:sldMk cId="0" sldId="1212"/>
            <ac:picMk id="1190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0:43.414" v="144" actId="478"/>
          <ac:picMkLst>
            <pc:docMk/>
            <pc:sldMk cId="0" sldId="1212"/>
            <ac:picMk id="1191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0:43.414" v="144" actId="478"/>
          <ac:picMkLst>
            <pc:docMk/>
            <pc:sldMk cId="0" sldId="1212"/>
            <ac:picMk id="1195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0:43.414" v="144" actId="478"/>
          <ac:picMkLst>
            <pc:docMk/>
            <pc:sldMk cId="0" sldId="1212"/>
            <ac:picMk id="1202" creationId="{00000000-0000-0000-0000-000000000000}"/>
          </ac:picMkLst>
        </pc:picChg>
        <pc:cxnChg chg="del">
          <ac:chgData name="Jonathan  Cosme" userId="272d5a2a-eea8-4805-b974-3aa4aa9a913a" providerId="ADAL" clId="{A2AE475F-40E2-4323-8204-AA3E6F69A42F}" dt="2022-11-22T20:51:42" v="154" actId="478"/>
          <ac:cxnSpMkLst>
            <pc:docMk/>
            <pc:sldMk cId="0" sldId="1212"/>
            <ac:cxnSpMk id="1150" creationId="{00000000-0000-0000-0000-000000000000}"/>
          </ac:cxnSpMkLst>
        </pc:cxnChg>
        <pc:cxnChg chg="del mod">
          <ac:chgData name="Jonathan  Cosme" userId="272d5a2a-eea8-4805-b974-3aa4aa9a913a" providerId="ADAL" clId="{A2AE475F-40E2-4323-8204-AA3E6F69A42F}" dt="2022-11-22T20:51:42" v="154" actId="478"/>
          <ac:cxnSpMkLst>
            <pc:docMk/>
            <pc:sldMk cId="0" sldId="1212"/>
            <ac:cxnSpMk id="1165" creationId="{00000000-0000-0000-0000-000000000000}"/>
          </ac:cxnSpMkLst>
        </pc:cxnChg>
        <pc:cxnChg chg="del mod">
          <ac:chgData name="Jonathan  Cosme" userId="272d5a2a-eea8-4805-b974-3aa4aa9a913a" providerId="ADAL" clId="{A2AE475F-40E2-4323-8204-AA3E6F69A42F}" dt="2022-11-22T20:51:42" v="154" actId="478"/>
          <ac:cxnSpMkLst>
            <pc:docMk/>
            <pc:sldMk cId="0" sldId="1212"/>
            <ac:cxnSpMk id="1166" creationId="{00000000-0000-0000-0000-000000000000}"/>
          </ac:cxnSpMkLst>
        </pc:cxnChg>
        <pc:cxnChg chg="del mod">
          <ac:chgData name="Jonathan  Cosme" userId="272d5a2a-eea8-4805-b974-3aa4aa9a913a" providerId="ADAL" clId="{A2AE475F-40E2-4323-8204-AA3E6F69A42F}" dt="2022-11-22T20:51:42" v="154" actId="478"/>
          <ac:cxnSpMkLst>
            <pc:docMk/>
            <pc:sldMk cId="0" sldId="1212"/>
            <ac:cxnSpMk id="1167" creationId="{00000000-0000-0000-0000-000000000000}"/>
          </ac:cxnSpMkLst>
        </pc:cxnChg>
        <pc:cxnChg chg="del mod">
          <ac:chgData name="Jonathan  Cosme" userId="272d5a2a-eea8-4805-b974-3aa4aa9a913a" providerId="ADAL" clId="{A2AE475F-40E2-4323-8204-AA3E6F69A42F}" dt="2022-11-22T20:51:42" v="154" actId="478"/>
          <ac:cxnSpMkLst>
            <pc:docMk/>
            <pc:sldMk cId="0" sldId="1212"/>
            <ac:cxnSpMk id="1168" creationId="{00000000-0000-0000-0000-000000000000}"/>
          </ac:cxnSpMkLst>
        </pc:cxnChg>
        <pc:cxnChg chg="del mod">
          <ac:chgData name="Jonathan  Cosme" userId="272d5a2a-eea8-4805-b974-3aa4aa9a913a" providerId="ADAL" clId="{A2AE475F-40E2-4323-8204-AA3E6F69A42F}" dt="2022-11-22T20:51:42" v="154" actId="478"/>
          <ac:cxnSpMkLst>
            <pc:docMk/>
            <pc:sldMk cId="0" sldId="1212"/>
            <ac:cxnSpMk id="1169" creationId="{00000000-0000-0000-0000-000000000000}"/>
          </ac:cxnSpMkLst>
        </pc:cxnChg>
        <pc:cxnChg chg="del mod">
          <ac:chgData name="Jonathan  Cosme" userId="272d5a2a-eea8-4805-b974-3aa4aa9a913a" providerId="ADAL" clId="{A2AE475F-40E2-4323-8204-AA3E6F69A42F}" dt="2022-11-22T20:51:42" v="154" actId="478"/>
          <ac:cxnSpMkLst>
            <pc:docMk/>
            <pc:sldMk cId="0" sldId="1212"/>
            <ac:cxnSpMk id="1170" creationId="{00000000-0000-0000-0000-000000000000}"/>
          </ac:cxnSpMkLst>
        </pc:cxnChg>
        <pc:cxnChg chg="del mod">
          <ac:chgData name="Jonathan  Cosme" userId="272d5a2a-eea8-4805-b974-3aa4aa9a913a" providerId="ADAL" clId="{A2AE475F-40E2-4323-8204-AA3E6F69A42F}" dt="2022-11-22T20:51:42" v="154" actId="478"/>
          <ac:cxnSpMkLst>
            <pc:docMk/>
            <pc:sldMk cId="0" sldId="1212"/>
            <ac:cxnSpMk id="1185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0:50:43.414" v="144" actId="478"/>
          <ac:cxnSpMkLst>
            <pc:docMk/>
            <pc:sldMk cId="0" sldId="1212"/>
            <ac:cxnSpMk id="1203" creationId="{00000000-0000-0000-0000-000000000000}"/>
          </ac:cxnSpMkLst>
        </pc:cxnChg>
      </pc:sldChg>
      <pc:sldChg chg="delSp modSp mod">
        <pc:chgData name="Jonathan  Cosme" userId="272d5a2a-eea8-4805-b974-3aa4aa9a913a" providerId="ADAL" clId="{A2AE475F-40E2-4323-8204-AA3E6F69A42F}" dt="2022-11-22T20:52:26.093" v="166" actId="478"/>
        <pc:sldMkLst>
          <pc:docMk/>
          <pc:sldMk cId="0" sldId="1213"/>
        </pc:sldMkLst>
        <pc:spChg chg="del mod">
          <ac:chgData name="Jonathan  Cosme" userId="272d5a2a-eea8-4805-b974-3aa4aa9a913a" providerId="ADAL" clId="{A2AE475F-40E2-4323-8204-AA3E6F69A42F}" dt="2022-11-22T20:52:19.725" v="164" actId="478"/>
          <ac:spMkLst>
            <pc:docMk/>
            <pc:sldMk cId="0" sldId="1213"/>
            <ac:spMk id="1236" creationId="{00000000-0000-0000-0000-000000000000}"/>
          </ac:spMkLst>
        </pc:spChg>
        <pc:picChg chg="del">
          <ac:chgData name="Jonathan  Cosme" userId="272d5a2a-eea8-4805-b974-3aa4aa9a913a" providerId="ADAL" clId="{A2AE475F-40E2-4323-8204-AA3E6F69A42F}" dt="2022-11-22T20:52:26.093" v="166" actId="478"/>
          <ac:picMkLst>
            <pc:docMk/>
            <pc:sldMk cId="0" sldId="1213"/>
            <ac:picMk id="1235" creationId="{00000000-0000-0000-0000-000000000000}"/>
          </ac:picMkLst>
        </pc:picChg>
      </pc:sldChg>
      <pc:sldChg chg="delSp mod">
        <pc:chgData name="Jonathan  Cosme" userId="272d5a2a-eea8-4805-b974-3aa4aa9a913a" providerId="ADAL" clId="{A2AE475F-40E2-4323-8204-AA3E6F69A42F}" dt="2022-11-22T20:52:49.237" v="170" actId="478"/>
        <pc:sldMkLst>
          <pc:docMk/>
          <pc:sldMk cId="0" sldId="1214"/>
        </pc:sldMkLst>
        <pc:spChg chg="del">
          <ac:chgData name="Jonathan  Cosme" userId="272d5a2a-eea8-4805-b974-3aa4aa9a913a" providerId="ADAL" clId="{A2AE475F-40E2-4323-8204-AA3E6F69A42F}" dt="2022-11-22T20:52:41.901" v="168" actId="478"/>
          <ac:spMkLst>
            <pc:docMk/>
            <pc:sldMk cId="0" sldId="1214"/>
            <ac:spMk id="9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2:49.237" v="170" actId="478"/>
          <ac:spMkLst>
            <pc:docMk/>
            <pc:sldMk cId="0" sldId="1214"/>
            <ac:spMk id="125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2:49.237" v="170" actId="478"/>
          <ac:spMkLst>
            <pc:docMk/>
            <pc:sldMk cId="0" sldId="1214"/>
            <ac:spMk id="1253" creationId="{00000000-0000-0000-0000-000000000000}"/>
          </ac:spMkLst>
        </pc:spChg>
        <pc:picChg chg="del">
          <ac:chgData name="Jonathan  Cosme" userId="272d5a2a-eea8-4805-b974-3aa4aa9a913a" providerId="ADAL" clId="{A2AE475F-40E2-4323-8204-AA3E6F69A42F}" dt="2022-11-22T20:52:49.237" v="170" actId="478"/>
          <ac:picMkLst>
            <pc:docMk/>
            <pc:sldMk cId="0" sldId="1214"/>
            <ac:picMk id="1249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2:49.237" v="170" actId="478"/>
          <ac:picMkLst>
            <pc:docMk/>
            <pc:sldMk cId="0" sldId="1214"/>
            <ac:picMk id="1250" creationId="{00000000-0000-0000-0000-000000000000}"/>
          </ac:picMkLst>
        </pc:picChg>
      </pc:sldChg>
      <pc:sldChg chg="addSp delSp modSp mod">
        <pc:chgData name="Jonathan  Cosme" userId="272d5a2a-eea8-4805-b974-3aa4aa9a913a" providerId="ADAL" clId="{A2AE475F-40E2-4323-8204-AA3E6F69A42F}" dt="2022-11-22T20:57:07.053" v="196" actId="255"/>
        <pc:sldMkLst>
          <pc:docMk/>
          <pc:sldMk cId="0" sldId="1215"/>
        </pc:sldMkLst>
        <pc:spChg chg="del">
          <ac:chgData name="Jonathan  Cosme" userId="272d5a2a-eea8-4805-b974-3aa4aa9a913a" providerId="ADAL" clId="{A2AE475F-40E2-4323-8204-AA3E6F69A42F}" dt="2022-11-22T20:55:33.102" v="182" actId="478"/>
          <ac:spMkLst>
            <pc:docMk/>
            <pc:sldMk cId="0" sldId="1215"/>
            <ac:spMk id="2" creationId="{00000000-0000-0000-0000-000000000000}"/>
          </ac:spMkLst>
        </pc:spChg>
        <pc:spChg chg="add mod">
          <ac:chgData name="Jonathan  Cosme" userId="272d5a2a-eea8-4805-b974-3aa4aa9a913a" providerId="ADAL" clId="{A2AE475F-40E2-4323-8204-AA3E6F69A42F}" dt="2022-11-22T20:54:26.025" v="178"/>
          <ac:spMkLst>
            <pc:docMk/>
            <pc:sldMk cId="0" sldId="1215"/>
            <ac:spMk id="4" creationId="{E72F4199-EF15-F9C5-F33C-76679DF5AE50}"/>
          </ac:spMkLst>
        </pc:spChg>
        <pc:spChg chg="del">
          <ac:chgData name="Jonathan  Cosme" userId="272d5a2a-eea8-4805-b974-3aa4aa9a913a" providerId="ADAL" clId="{A2AE475F-40E2-4323-8204-AA3E6F69A42F}" dt="2022-11-22T20:56:04.333" v="190" actId="478"/>
          <ac:spMkLst>
            <pc:docMk/>
            <pc:sldMk cId="0" sldId="1215"/>
            <ac:spMk id="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5:55.535" v="187" actId="478"/>
          <ac:spMkLst>
            <pc:docMk/>
            <pc:sldMk cId="0" sldId="1215"/>
            <ac:spMk id="14" creationId="{00000000-0000-0000-0000-000000000000}"/>
          </ac:spMkLst>
        </pc:spChg>
        <pc:spChg chg="add del">
          <ac:chgData name="Jonathan  Cosme" userId="272d5a2a-eea8-4805-b974-3aa4aa9a913a" providerId="ADAL" clId="{A2AE475F-40E2-4323-8204-AA3E6F69A42F}" dt="2022-11-22T20:54:17.949" v="175" actId="478"/>
          <ac:spMkLst>
            <pc:docMk/>
            <pc:sldMk cId="0" sldId="1215"/>
            <ac:spMk id="1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0:57:07.053" v="196" actId="255"/>
          <ac:spMkLst>
            <pc:docMk/>
            <pc:sldMk cId="0" sldId="1215"/>
            <ac:spMk id="2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5:44.782" v="184" actId="478"/>
          <ac:spMkLst>
            <pc:docMk/>
            <pc:sldMk cId="0" sldId="1215"/>
            <ac:spMk id="44" creationId="{00000000-0000-0000-0000-000000000000}"/>
          </ac:spMkLst>
        </pc:spChg>
        <pc:grpChg chg="del">
          <ac:chgData name="Jonathan  Cosme" userId="272d5a2a-eea8-4805-b974-3aa4aa9a913a" providerId="ADAL" clId="{A2AE475F-40E2-4323-8204-AA3E6F69A42F}" dt="2022-11-22T20:56:01.341" v="189" actId="478"/>
          <ac:grpSpMkLst>
            <pc:docMk/>
            <pc:sldMk cId="0" sldId="1215"/>
            <ac:grpSpMk id="25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0:56:14.941" v="193" actId="478"/>
          <ac:grpSpMkLst>
            <pc:docMk/>
            <pc:sldMk cId="0" sldId="1215"/>
            <ac:grpSpMk id="34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0:56:08.589" v="191" actId="478"/>
          <ac:grpSpMkLst>
            <pc:docMk/>
            <pc:sldMk cId="0" sldId="1215"/>
            <ac:grpSpMk id="37" creationId="{00000000-0000-0000-0000-000000000000}"/>
          </ac:grpSpMkLst>
        </pc:grpChg>
        <pc:picChg chg="add del mod">
          <ac:chgData name="Jonathan  Cosme" userId="272d5a2a-eea8-4805-b974-3aa4aa9a913a" providerId="ADAL" clId="{A2AE475F-40E2-4323-8204-AA3E6F69A42F}" dt="2022-11-22T20:55:53.286" v="186" actId="478"/>
          <ac:picMkLst>
            <pc:docMk/>
            <pc:sldMk cId="0" sldId="1215"/>
            <ac:picMk id="5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5:39.693" v="183" actId="478"/>
          <ac:picMkLst>
            <pc:docMk/>
            <pc:sldMk cId="0" sldId="1215"/>
            <ac:picMk id="33" creationId="{00000000-0000-0000-0000-000000000000}"/>
          </ac:picMkLst>
        </pc:picChg>
        <pc:cxnChg chg="del">
          <ac:chgData name="Jonathan  Cosme" userId="272d5a2a-eea8-4805-b974-3aa4aa9a913a" providerId="ADAL" clId="{A2AE475F-40E2-4323-8204-AA3E6F69A42F}" dt="2022-11-22T20:55:58.526" v="188" actId="478"/>
          <ac:cxnSpMkLst>
            <pc:docMk/>
            <pc:sldMk cId="0" sldId="1215"/>
            <ac:cxnSpMk id="21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0:56:01.341" v="189" actId="478"/>
          <ac:cxnSpMkLst>
            <pc:docMk/>
            <pc:sldMk cId="0" sldId="1215"/>
            <ac:cxnSpMk id="24" creationId="{00000000-0000-0000-0000-000000000000}"/>
          </ac:cxnSpMkLst>
        </pc:cxnChg>
      </pc:sldChg>
      <pc:sldChg chg="delSp mod">
        <pc:chgData name="Jonathan  Cosme" userId="272d5a2a-eea8-4805-b974-3aa4aa9a913a" providerId="ADAL" clId="{A2AE475F-40E2-4323-8204-AA3E6F69A42F}" dt="2022-11-22T20:57:53.261" v="202" actId="478"/>
        <pc:sldMkLst>
          <pc:docMk/>
          <pc:sldMk cId="0" sldId="1216"/>
        </pc:sldMkLst>
        <pc:spChg chg="del">
          <ac:chgData name="Jonathan  Cosme" userId="272d5a2a-eea8-4805-b974-3aa4aa9a913a" providerId="ADAL" clId="{A2AE475F-40E2-4323-8204-AA3E6F69A42F}" dt="2022-11-22T20:57:53.261" v="202" actId="478"/>
          <ac:spMkLst>
            <pc:docMk/>
            <pc:sldMk cId="0" sldId="1216"/>
            <ac:spMk id="1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7:47.365" v="200" actId="478"/>
          <ac:spMkLst>
            <pc:docMk/>
            <pc:sldMk cId="0" sldId="1216"/>
            <ac:spMk id="1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7:40.765" v="198" actId="478"/>
          <ac:spMkLst>
            <pc:docMk/>
            <pc:sldMk cId="0" sldId="1216"/>
            <ac:spMk id="1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7:01.829" v="195" actId="478"/>
          <ac:spMkLst>
            <pc:docMk/>
            <pc:sldMk cId="0" sldId="1216"/>
            <ac:spMk id="13" creationId="{00000000-0000-0000-0000-000000000000}"/>
          </ac:spMkLst>
        </pc:spChg>
        <pc:picChg chg="del">
          <ac:chgData name="Jonathan  Cosme" userId="272d5a2a-eea8-4805-b974-3aa4aa9a913a" providerId="ADAL" clId="{A2AE475F-40E2-4323-8204-AA3E6F69A42F}" dt="2022-11-22T20:57:40.765" v="198" actId="478"/>
          <ac:picMkLst>
            <pc:docMk/>
            <pc:sldMk cId="0" sldId="1216"/>
            <ac:picMk id="3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7:53.261" v="202" actId="478"/>
          <ac:picMkLst>
            <pc:docMk/>
            <pc:sldMk cId="0" sldId="1216"/>
            <ac:picMk id="6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7:47.365" v="200" actId="478"/>
          <ac:picMkLst>
            <pc:docMk/>
            <pc:sldMk cId="0" sldId="1216"/>
            <ac:picMk id="8" creationId="{00000000-0000-0000-0000-000000000000}"/>
          </ac:picMkLst>
        </pc:picChg>
      </pc:sldChg>
      <pc:sldChg chg="delSp mod">
        <pc:chgData name="Jonathan  Cosme" userId="272d5a2a-eea8-4805-b974-3aa4aa9a913a" providerId="ADAL" clId="{A2AE475F-40E2-4323-8204-AA3E6F69A42F}" dt="2022-11-22T21:02:09.926" v="240" actId="478"/>
        <pc:sldMkLst>
          <pc:docMk/>
          <pc:sldMk cId="0" sldId="1218"/>
        </pc:sldMkLst>
        <pc:grpChg chg="del">
          <ac:chgData name="Jonathan  Cosme" userId="272d5a2a-eea8-4805-b974-3aa4aa9a913a" providerId="ADAL" clId="{A2AE475F-40E2-4323-8204-AA3E6F69A42F}" dt="2022-11-22T21:02:09.926" v="240" actId="478"/>
          <ac:grpSpMkLst>
            <pc:docMk/>
            <pc:sldMk cId="0" sldId="1218"/>
            <ac:grpSpMk id="1350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02:09.926" v="240" actId="478"/>
          <ac:grpSpMkLst>
            <pc:docMk/>
            <pc:sldMk cId="0" sldId="1218"/>
            <ac:grpSpMk id="1413" creationId="{00000000-0000-0000-0000-000000000000}"/>
          </ac:grpSpMkLst>
        </pc:grpChg>
      </pc:sldChg>
      <pc:sldChg chg="addSp delSp modSp mod">
        <pc:chgData name="Jonathan  Cosme" userId="272d5a2a-eea8-4805-b974-3aa4aa9a913a" providerId="ADAL" clId="{A2AE475F-40E2-4323-8204-AA3E6F69A42F}" dt="2022-11-22T20:37:51.949" v="9" actId="478"/>
        <pc:sldMkLst>
          <pc:docMk/>
          <pc:sldMk cId="0" sldId="1226"/>
        </pc:sldMkLst>
        <pc:spChg chg="add del mod">
          <ac:chgData name="Jonathan  Cosme" userId="272d5a2a-eea8-4805-b974-3aa4aa9a913a" providerId="ADAL" clId="{A2AE475F-40E2-4323-8204-AA3E6F69A42F}" dt="2022-11-22T20:37:47.286" v="7" actId="478"/>
          <ac:spMkLst>
            <pc:docMk/>
            <pc:sldMk cId="0" sldId="1226"/>
            <ac:spMk id="2" creationId="{2DF2D2D8-A10C-2DA6-9F1C-E964C4952A42}"/>
          </ac:spMkLst>
        </pc:spChg>
        <pc:spChg chg="del mod">
          <ac:chgData name="Jonathan  Cosme" userId="272d5a2a-eea8-4805-b974-3aa4aa9a913a" providerId="ADAL" clId="{A2AE475F-40E2-4323-8204-AA3E6F69A42F}" dt="2022-11-22T20:37:51.949" v="9" actId="478"/>
          <ac:spMkLst>
            <pc:docMk/>
            <pc:sldMk cId="0" sldId="1226"/>
            <ac:spMk id="5" creationId="{00000000-0000-0000-0000-000000000000}"/>
          </ac:spMkLst>
        </pc:spChg>
      </pc:sldChg>
      <pc:sldChg chg="addSp delSp modSp mod">
        <pc:chgData name="Jonathan  Cosme" userId="272d5a2a-eea8-4805-b974-3aa4aa9a913a" providerId="ADAL" clId="{A2AE475F-40E2-4323-8204-AA3E6F69A42F}" dt="2022-11-22T21:51:35.423" v="441"/>
        <pc:sldMkLst>
          <pc:docMk/>
          <pc:sldMk cId="0" sldId="1232"/>
        </pc:sldMkLst>
        <pc:spChg chg="del">
          <ac:chgData name="Jonathan  Cosme" userId="272d5a2a-eea8-4805-b974-3aa4aa9a913a" providerId="ADAL" clId="{A2AE475F-40E2-4323-8204-AA3E6F69A42F}" dt="2022-11-22T21:51:14.054" v="439" actId="478"/>
          <ac:spMkLst>
            <pc:docMk/>
            <pc:sldMk cId="0" sldId="1232"/>
            <ac:spMk id="2" creationId="{0007E577-6B7B-D637-8EC4-DE57445A8D1D}"/>
          </ac:spMkLst>
        </pc:spChg>
        <pc:spChg chg="add mod">
          <ac:chgData name="Jonathan  Cosme" userId="272d5a2a-eea8-4805-b974-3aa4aa9a913a" providerId="ADAL" clId="{A2AE475F-40E2-4323-8204-AA3E6F69A42F}" dt="2022-11-22T21:51:35.423" v="441"/>
          <ac:spMkLst>
            <pc:docMk/>
            <pc:sldMk cId="0" sldId="1232"/>
            <ac:spMk id="3" creationId="{9A8657F5-6602-01B4-3EE8-8C95C68A0805}"/>
          </ac:spMkLst>
        </pc:spChg>
        <pc:spChg chg="mod">
          <ac:chgData name="Jonathan  Cosme" userId="272d5a2a-eea8-4805-b974-3aa4aa9a913a" providerId="ADAL" clId="{A2AE475F-40E2-4323-8204-AA3E6F69A42F}" dt="2022-11-22T21:51:35.423" v="441"/>
          <ac:spMkLst>
            <pc:docMk/>
            <pc:sldMk cId="0" sldId="1232"/>
            <ac:spMk id="8" creationId="{B4C062D0-80F1-5E35-C400-857E6E5340EC}"/>
          </ac:spMkLst>
        </pc:spChg>
        <pc:spChg chg="add mod">
          <ac:chgData name="Jonathan  Cosme" userId="272d5a2a-eea8-4805-b974-3aa4aa9a913a" providerId="ADAL" clId="{A2AE475F-40E2-4323-8204-AA3E6F69A42F}" dt="2022-11-22T21:51:35.423" v="441"/>
          <ac:spMkLst>
            <pc:docMk/>
            <pc:sldMk cId="0" sldId="1232"/>
            <ac:spMk id="12" creationId="{1389A6D6-4894-5FEF-B476-CC6AC746C724}"/>
          </ac:spMkLst>
        </pc:spChg>
        <pc:spChg chg="del">
          <ac:chgData name="Jonathan  Cosme" userId="272d5a2a-eea8-4805-b974-3aa4aa9a913a" providerId="ADAL" clId="{A2AE475F-40E2-4323-8204-AA3E6F69A42F}" dt="2022-11-22T21:49:30.021" v="402" actId="478"/>
          <ac:spMkLst>
            <pc:docMk/>
            <pc:sldMk cId="0" sldId="1232"/>
            <ac:spMk id="18" creationId="{720BF688-1054-B6CE-D20D-86ABAD12E2FA}"/>
          </ac:spMkLst>
        </pc:spChg>
        <pc:spChg chg="del">
          <ac:chgData name="Jonathan  Cosme" userId="272d5a2a-eea8-4805-b974-3aa4aa9a913a" providerId="ADAL" clId="{A2AE475F-40E2-4323-8204-AA3E6F69A42F}" dt="2022-11-22T21:51:14.054" v="439" actId="478"/>
          <ac:spMkLst>
            <pc:docMk/>
            <pc:sldMk cId="0" sldId="1232"/>
            <ac:spMk id="30" creationId="{809D3736-3ACD-6A76-AEED-11D9D429BEF1}"/>
          </ac:spMkLst>
        </pc:spChg>
        <pc:spChg chg="del">
          <ac:chgData name="Jonathan  Cosme" userId="272d5a2a-eea8-4805-b974-3aa4aa9a913a" providerId="ADAL" clId="{A2AE475F-40E2-4323-8204-AA3E6F69A42F}" dt="2022-11-22T21:49:30.021" v="402" actId="478"/>
          <ac:spMkLst>
            <pc:docMk/>
            <pc:sldMk cId="0" sldId="1232"/>
            <ac:spMk id="32" creationId="{E6AA4186-D31C-A927-892E-C1D2B565CC81}"/>
          </ac:spMkLst>
        </pc:spChg>
        <pc:spChg chg="del">
          <ac:chgData name="Jonathan  Cosme" userId="272d5a2a-eea8-4805-b974-3aa4aa9a913a" providerId="ADAL" clId="{A2AE475F-40E2-4323-8204-AA3E6F69A42F}" dt="2022-11-22T21:49:30.021" v="402" actId="478"/>
          <ac:spMkLst>
            <pc:docMk/>
            <pc:sldMk cId="0" sldId="1232"/>
            <ac:spMk id="38" creationId="{3FD9C7D9-9A41-2154-91DC-862BB3CE47E0}"/>
          </ac:spMkLst>
        </pc:spChg>
        <pc:spChg chg="del">
          <ac:chgData name="Jonathan  Cosme" userId="272d5a2a-eea8-4805-b974-3aa4aa9a913a" providerId="ADAL" clId="{A2AE475F-40E2-4323-8204-AA3E6F69A42F}" dt="2022-11-22T21:49:47.461" v="408" actId="478"/>
          <ac:spMkLst>
            <pc:docMk/>
            <pc:sldMk cId="0" sldId="1232"/>
            <ac:spMk id="107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49:38.644" v="406" actId="478"/>
          <ac:spMkLst>
            <pc:docMk/>
            <pc:sldMk cId="0" sldId="1232"/>
            <ac:spMk id="10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1:14.054" v="439" actId="478"/>
          <ac:spMkLst>
            <pc:docMk/>
            <pc:sldMk cId="0" sldId="1232"/>
            <ac:spMk id="121" creationId="{00000000-0000-0000-0000-000000000000}"/>
          </ac:spMkLst>
        </pc:spChg>
        <pc:spChg chg="del mod">
          <ac:chgData name="Jonathan  Cosme" userId="272d5a2a-eea8-4805-b974-3aa4aa9a913a" providerId="ADAL" clId="{A2AE475F-40E2-4323-8204-AA3E6F69A42F}" dt="2022-11-22T21:51:17.735" v="440" actId="478"/>
          <ac:spMkLst>
            <pc:docMk/>
            <pc:sldMk cId="0" sldId="1232"/>
            <ac:spMk id="37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9:35.086" v="405" actId="1076"/>
          <ac:spMkLst>
            <pc:docMk/>
            <pc:sldMk cId="0" sldId="1232"/>
            <ac:spMk id="1466" creationId="{00000000-0000-0000-0000-000000000000}"/>
          </ac:spMkLst>
        </pc:spChg>
        <pc:grpChg chg="add mod">
          <ac:chgData name="Jonathan  Cosme" userId="272d5a2a-eea8-4805-b974-3aa4aa9a913a" providerId="ADAL" clId="{A2AE475F-40E2-4323-8204-AA3E6F69A42F}" dt="2022-11-22T21:51:35.423" v="441"/>
          <ac:grpSpMkLst>
            <pc:docMk/>
            <pc:sldMk cId="0" sldId="1232"/>
            <ac:grpSpMk id="5" creationId="{311D2C25-A642-E511-F041-29C4755F9F11}"/>
          </ac:grpSpMkLst>
        </pc:grpChg>
        <pc:grpChg chg="del">
          <ac:chgData name="Jonathan  Cosme" userId="272d5a2a-eea8-4805-b974-3aa4aa9a913a" providerId="ADAL" clId="{A2AE475F-40E2-4323-8204-AA3E6F69A42F}" dt="2022-11-22T21:49:38.644" v="406" actId="478"/>
          <ac:grpSpMkLst>
            <pc:docMk/>
            <pc:sldMk cId="0" sldId="1232"/>
            <ac:grpSpMk id="6" creationId="{1660EF6F-27C5-FE2F-C645-D4E8A3A6353B}"/>
          </ac:grpSpMkLst>
        </pc:grpChg>
        <pc:grpChg chg="del">
          <ac:chgData name="Jonathan  Cosme" userId="272d5a2a-eea8-4805-b974-3aa4aa9a913a" providerId="ADAL" clId="{A2AE475F-40E2-4323-8204-AA3E6F69A42F}" dt="2022-11-22T21:49:47.461" v="408" actId="478"/>
          <ac:grpSpMkLst>
            <pc:docMk/>
            <pc:sldMk cId="0" sldId="1232"/>
            <ac:grpSpMk id="7" creationId="{A192F60D-EE68-1C95-3FD0-C9AF7FB26B96}"/>
          </ac:grpSpMkLst>
        </pc:grpChg>
        <pc:grpChg chg="del">
          <ac:chgData name="Jonathan  Cosme" userId="272d5a2a-eea8-4805-b974-3aa4aa9a913a" providerId="ADAL" clId="{A2AE475F-40E2-4323-8204-AA3E6F69A42F}" dt="2022-11-22T21:49:47.461" v="408" actId="478"/>
          <ac:grpSpMkLst>
            <pc:docMk/>
            <pc:sldMk cId="0" sldId="1232"/>
            <ac:grpSpMk id="17" creationId="{60D0CFB4-FF67-4388-DD56-AD7F04234557}"/>
          </ac:grpSpMkLst>
        </pc:grpChg>
        <pc:grpChg chg="del">
          <ac:chgData name="Jonathan  Cosme" userId="272d5a2a-eea8-4805-b974-3aa4aa9a913a" providerId="ADAL" clId="{A2AE475F-40E2-4323-8204-AA3E6F69A42F}" dt="2022-11-22T21:51:14.054" v="439" actId="478"/>
          <ac:grpSpMkLst>
            <pc:docMk/>
            <pc:sldMk cId="0" sldId="1232"/>
            <ac:grpSpMk id="25" creationId="{94E44E7B-498D-A443-85D9-49378DC85703}"/>
          </ac:grpSpMkLst>
        </pc:grpChg>
        <pc:grpChg chg="del">
          <ac:chgData name="Jonathan  Cosme" userId="272d5a2a-eea8-4805-b974-3aa4aa9a913a" providerId="ADAL" clId="{A2AE475F-40E2-4323-8204-AA3E6F69A42F}" dt="2022-11-22T21:49:30.021" v="402" actId="478"/>
          <ac:grpSpMkLst>
            <pc:docMk/>
            <pc:sldMk cId="0" sldId="1232"/>
            <ac:grpSpMk id="33" creationId="{2E18F966-C1D5-6357-458D-88F0BF842779}"/>
          </ac:grpSpMkLst>
        </pc:grpChg>
        <pc:cxnChg chg="del">
          <ac:chgData name="Jonathan  Cosme" userId="272d5a2a-eea8-4805-b974-3aa4aa9a913a" providerId="ADAL" clId="{A2AE475F-40E2-4323-8204-AA3E6F69A42F}" dt="2022-11-22T21:49:47.461" v="408" actId="478"/>
          <ac:cxnSpMkLst>
            <pc:docMk/>
            <pc:sldMk cId="0" sldId="1232"/>
            <ac:cxnSpMk id="4" creationId="{3A261E4D-ED49-8C3A-47F3-4685BECA4843}"/>
          </ac:cxnSpMkLst>
        </pc:cxnChg>
        <pc:cxnChg chg="mod">
          <ac:chgData name="Jonathan  Cosme" userId="272d5a2a-eea8-4805-b974-3aa4aa9a913a" providerId="ADAL" clId="{A2AE475F-40E2-4323-8204-AA3E6F69A42F}" dt="2022-11-22T21:51:35.423" v="441"/>
          <ac:cxnSpMkLst>
            <pc:docMk/>
            <pc:sldMk cId="0" sldId="1232"/>
            <ac:cxnSpMk id="9" creationId="{16B3C811-6780-5BB5-F9FB-6B1218954A82}"/>
          </ac:cxnSpMkLst>
        </pc:cxnChg>
        <pc:cxnChg chg="mod">
          <ac:chgData name="Jonathan  Cosme" userId="272d5a2a-eea8-4805-b974-3aa4aa9a913a" providerId="ADAL" clId="{A2AE475F-40E2-4323-8204-AA3E6F69A42F}" dt="2022-11-22T21:51:35.423" v="441"/>
          <ac:cxnSpMkLst>
            <pc:docMk/>
            <pc:sldMk cId="0" sldId="1232"/>
            <ac:cxnSpMk id="10" creationId="{DBB336E7-F80D-E134-4214-A6D1E8B5764D}"/>
          </ac:cxnSpMkLst>
        </pc:cxnChg>
        <pc:cxnChg chg="mod">
          <ac:chgData name="Jonathan  Cosme" userId="272d5a2a-eea8-4805-b974-3aa4aa9a913a" providerId="ADAL" clId="{A2AE475F-40E2-4323-8204-AA3E6F69A42F}" dt="2022-11-22T21:51:35.423" v="441"/>
          <ac:cxnSpMkLst>
            <pc:docMk/>
            <pc:sldMk cId="0" sldId="1232"/>
            <ac:cxnSpMk id="11" creationId="{E8B96FD6-73A3-B0CF-AFBF-EDF6C8F911BA}"/>
          </ac:cxnSpMkLst>
        </pc:cxnChg>
        <pc:cxnChg chg="del">
          <ac:chgData name="Jonathan  Cosme" userId="272d5a2a-eea8-4805-b974-3aa4aa9a913a" providerId="ADAL" clId="{A2AE475F-40E2-4323-8204-AA3E6F69A42F}" dt="2022-11-22T21:51:14.054" v="439" actId="478"/>
          <ac:cxnSpMkLst>
            <pc:docMk/>
            <pc:sldMk cId="0" sldId="1232"/>
            <ac:cxnSpMk id="19" creationId="{D2645CA1-08C2-8C9E-1692-973177DA8C38}"/>
          </ac:cxnSpMkLst>
        </pc:cxnChg>
        <pc:cxnChg chg="del">
          <ac:chgData name="Jonathan  Cosme" userId="272d5a2a-eea8-4805-b974-3aa4aa9a913a" providerId="ADAL" clId="{A2AE475F-40E2-4323-8204-AA3E6F69A42F}" dt="2022-11-22T21:49:30.021" v="402" actId="478"/>
          <ac:cxnSpMkLst>
            <pc:docMk/>
            <pc:sldMk cId="0" sldId="1232"/>
            <ac:cxnSpMk id="39" creationId="{8ADF5E6E-B676-12BB-FADF-E7A3AF73DF0B}"/>
          </ac:cxnSpMkLst>
        </pc:cxnChg>
      </pc:sldChg>
      <pc:sldChg chg="delSp mod">
        <pc:chgData name="Jonathan  Cosme" userId="272d5a2a-eea8-4805-b974-3aa4aa9a913a" providerId="ADAL" clId="{A2AE475F-40E2-4323-8204-AA3E6F69A42F}" dt="2022-11-22T20:59:19.541" v="217" actId="478"/>
        <pc:sldMkLst>
          <pc:docMk/>
          <pc:sldMk cId="1685813763" sldId="1237"/>
        </pc:sldMkLst>
        <pc:spChg chg="del">
          <ac:chgData name="Jonathan  Cosme" userId="272d5a2a-eea8-4805-b974-3aa4aa9a913a" providerId="ADAL" clId="{A2AE475F-40E2-4323-8204-AA3E6F69A42F}" dt="2022-11-22T20:59:19.541" v="217" actId="478"/>
          <ac:spMkLst>
            <pc:docMk/>
            <pc:sldMk cId="1685813763" sldId="1237"/>
            <ac:spMk id="8" creationId="{00000000-0000-0000-0000-000000000000}"/>
          </ac:spMkLst>
        </pc:spChg>
      </pc:sldChg>
      <pc:sldChg chg="delSp mod">
        <pc:chgData name="Jonathan  Cosme" userId="272d5a2a-eea8-4805-b974-3aa4aa9a913a" providerId="ADAL" clId="{A2AE475F-40E2-4323-8204-AA3E6F69A42F}" dt="2022-11-22T21:01:51.468" v="238" actId="478"/>
        <pc:sldMkLst>
          <pc:docMk/>
          <pc:sldMk cId="1700447062" sldId="1239"/>
        </pc:sldMkLst>
        <pc:spChg chg="del">
          <ac:chgData name="Jonathan  Cosme" userId="272d5a2a-eea8-4805-b974-3aa4aa9a913a" providerId="ADAL" clId="{A2AE475F-40E2-4323-8204-AA3E6F69A42F}" dt="2022-11-22T21:01:34.124" v="234" actId="478"/>
          <ac:spMkLst>
            <pc:docMk/>
            <pc:sldMk cId="1700447062" sldId="1239"/>
            <ac:spMk id="2" creationId="{78596907-3299-DE21-B6D6-61D109B1B5A3}"/>
          </ac:spMkLst>
        </pc:spChg>
        <pc:spChg chg="del">
          <ac:chgData name="Jonathan  Cosme" userId="272d5a2a-eea8-4805-b974-3aa4aa9a913a" providerId="ADAL" clId="{A2AE475F-40E2-4323-8204-AA3E6F69A42F}" dt="2022-11-22T21:01:51.468" v="238" actId="478"/>
          <ac:spMkLst>
            <pc:docMk/>
            <pc:sldMk cId="1700447062" sldId="1239"/>
            <ac:spMk id="1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01:38.204" v="236" actId="478"/>
          <ac:spMkLst>
            <pc:docMk/>
            <pc:sldMk cId="1700447062" sldId="1239"/>
            <ac:spMk id="1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01:29.389" v="232" actId="478"/>
          <ac:spMkLst>
            <pc:docMk/>
            <pc:sldMk cId="1700447062" sldId="1239"/>
            <ac:spMk id="1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01:22.501" v="230" actId="478"/>
          <ac:spMkLst>
            <pc:docMk/>
            <pc:sldMk cId="1700447062" sldId="1239"/>
            <ac:spMk id="13" creationId="{00000000-0000-0000-0000-000000000000}"/>
          </ac:spMkLst>
        </pc:spChg>
        <pc:picChg chg="del">
          <ac:chgData name="Jonathan  Cosme" userId="272d5a2a-eea8-4805-b974-3aa4aa9a913a" providerId="ADAL" clId="{A2AE475F-40E2-4323-8204-AA3E6F69A42F}" dt="2022-11-22T21:01:51.468" v="238" actId="478"/>
          <ac:picMkLst>
            <pc:docMk/>
            <pc:sldMk cId="1700447062" sldId="1239"/>
            <ac:picMk id="1026" creationId="{270A49BC-609A-BC16-4225-1DDD5730F376}"/>
          </ac:picMkLst>
        </pc:picChg>
        <pc:picChg chg="del">
          <ac:chgData name="Jonathan  Cosme" userId="272d5a2a-eea8-4805-b974-3aa4aa9a913a" providerId="ADAL" clId="{A2AE475F-40E2-4323-8204-AA3E6F69A42F}" dt="2022-11-22T21:01:38.204" v="236" actId="478"/>
          <ac:picMkLst>
            <pc:docMk/>
            <pc:sldMk cId="1700447062" sldId="1239"/>
            <ac:picMk id="1028" creationId="{43554956-C070-D73D-779B-9104F1158827}"/>
          </ac:picMkLst>
        </pc:picChg>
        <pc:picChg chg="del">
          <ac:chgData name="Jonathan  Cosme" userId="272d5a2a-eea8-4805-b974-3aa4aa9a913a" providerId="ADAL" clId="{A2AE475F-40E2-4323-8204-AA3E6F69A42F}" dt="2022-11-22T21:01:34.124" v="234" actId="478"/>
          <ac:picMkLst>
            <pc:docMk/>
            <pc:sldMk cId="1700447062" sldId="1239"/>
            <ac:picMk id="1030" creationId="{44B1C2B1-13E7-6731-FA66-15C624CFA83C}"/>
          </ac:picMkLst>
        </pc:picChg>
        <pc:picChg chg="del">
          <ac:chgData name="Jonathan  Cosme" userId="272d5a2a-eea8-4805-b974-3aa4aa9a913a" providerId="ADAL" clId="{A2AE475F-40E2-4323-8204-AA3E6F69A42F}" dt="2022-11-22T21:01:29.389" v="232" actId="478"/>
          <ac:picMkLst>
            <pc:docMk/>
            <pc:sldMk cId="1700447062" sldId="1239"/>
            <ac:picMk id="1032" creationId="{933F00C7-5AB2-7DBF-28DE-A9EACF2DAC01}"/>
          </ac:picMkLst>
        </pc:picChg>
      </pc:sldChg>
      <pc:sldChg chg="delSp mod">
        <pc:chgData name="Jonathan  Cosme" userId="272d5a2a-eea8-4805-b974-3aa4aa9a913a" providerId="ADAL" clId="{A2AE475F-40E2-4323-8204-AA3E6F69A42F}" dt="2022-11-22T22:15:23.733" v="578" actId="478"/>
        <pc:sldMkLst>
          <pc:docMk/>
          <pc:sldMk cId="4207756526" sldId="1242"/>
        </pc:sldMkLst>
        <pc:spChg chg="del">
          <ac:chgData name="Jonathan  Cosme" userId="272d5a2a-eea8-4805-b974-3aa4aa9a913a" providerId="ADAL" clId="{A2AE475F-40E2-4323-8204-AA3E6F69A42F}" dt="2022-11-22T22:15:23.733" v="578" actId="478"/>
          <ac:spMkLst>
            <pc:docMk/>
            <pc:sldMk cId="4207756526" sldId="1242"/>
            <ac:spMk id="6" creationId="{A20BCC2E-9526-3F94-798B-F3803493C601}"/>
          </ac:spMkLst>
        </pc:spChg>
        <pc:spChg chg="del">
          <ac:chgData name="Jonathan  Cosme" userId="272d5a2a-eea8-4805-b974-3aa4aa9a913a" providerId="ADAL" clId="{A2AE475F-40E2-4323-8204-AA3E6F69A42F}" dt="2022-11-22T22:15:23.733" v="578" actId="478"/>
          <ac:spMkLst>
            <pc:docMk/>
            <pc:sldMk cId="4207756526" sldId="1242"/>
            <ac:spMk id="862" creationId="{00000000-0000-0000-0000-000000000000}"/>
          </ac:spMkLst>
        </pc:spChg>
      </pc:sldChg>
      <pc:sldChg chg="delSp modSp mod">
        <pc:chgData name="Jonathan  Cosme" userId="272d5a2a-eea8-4805-b974-3aa4aa9a913a" providerId="ADAL" clId="{A2AE475F-40E2-4323-8204-AA3E6F69A42F}" dt="2022-11-22T22:19:29.051" v="614" actId="20577"/>
        <pc:sldMkLst>
          <pc:docMk/>
          <pc:sldMk cId="528957370" sldId="1243"/>
        </pc:sldMkLst>
        <pc:spChg chg="mod">
          <ac:chgData name="Jonathan  Cosme" userId="272d5a2a-eea8-4805-b974-3aa4aa9a913a" providerId="ADAL" clId="{A2AE475F-40E2-4323-8204-AA3E6F69A42F}" dt="2022-11-22T22:19:29.051" v="614" actId="20577"/>
          <ac:spMkLst>
            <pc:docMk/>
            <pc:sldMk cId="528957370" sldId="1243"/>
            <ac:spMk id="4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18:46.333" v="610" actId="478"/>
          <ac:spMkLst>
            <pc:docMk/>
            <pc:sldMk cId="528957370" sldId="1243"/>
            <ac:spMk id="3119" creationId="{DCCCAAE0-36AF-9C52-28B3-B7AF82E6F15E}"/>
          </ac:spMkLst>
        </pc:spChg>
        <pc:spChg chg="del">
          <ac:chgData name="Jonathan  Cosme" userId="272d5a2a-eea8-4805-b974-3aa4aa9a913a" providerId="ADAL" clId="{A2AE475F-40E2-4323-8204-AA3E6F69A42F}" dt="2022-11-22T22:18:44.676" v="609" actId="478"/>
          <ac:spMkLst>
            <pc:docMk/>
            <pc:sldMk cId="528957370" sldId="1243"/>
            <ac:spMk id="3120" creationId="{94E2E931-F2B8-6C75-B2A4-FB04698E5512}"/>
          </ac:spMkLst>
        </pc:spChg>
        <pc:spChg chg="del">
          <ac:chgData name="Jonathan  Cosme" userId="272d5a2a-eea8-4805-b974-3aa4aa9a913a" providerId="ADAL" clId="{A2AE475F-40E2-4323-8204-AA3E6F69A42F}" dt="2022-11-22T22:18:42.909" v="608" actId="478"/>
          <ac:spMkLst>
            <pc:docMk/>
            <pc:sldMk cId="528957370" sldId="1243"/>
            <ac:spMk id="3121" creationId="{2B46642A-B63A-7649-16F5-6CF09A89E5DD}"/>
          </ac:spMkLst>
        </pc:spChg>
        <pc:spChg chg="del mod">
          <ac:chgData name="Jonathan  Cosme" userId="272d5a2a-eea8-4805-b974-3aa4aa9a913a" providerId="ADAL" clId="{A2AE475F-40E2-4323-8204-AA3E6F69A42F}" dt="2022-11-22T22:18:11.581" v="604" actId="478"/>
          <ac:spMkLst>
            <pc:docMk/>
            <pc:sldMk cId="528957370" sldId="1243"/>
            <ac:spMk id="3129" creationId="{B8D39C37-7B55-A330-9887-C473C27C3A8B}"/>
          </ac:spMkLst>
        </pc:spChg>
        <pc:spChg chg="del">
          <ac:chgData name="Jonathan  Cosme" userId="272d5a2a-eea8-4805-b974-3aa4aa9a913a" providerId="ADAL" clId="{A2AE475F-40E2-4323-8204-AA3E6F69A42F}" dt="2022-11-22T22:16:25.374" v="585" actId="478"/>
          <ac:spMkLst>
            <pc:docMk/>
            <pc:sldMk cId="528957370" sldId="1243"/>
            <ac:spMk id="3136" creationId="{2AE380D4-53FD-5D30-F388-9C642FCE30C4}"/>
          </ac:spMkLst>
        </pc:spChg>
        <pc:grpChg chg="del">
          <ac:chgData name="Jonathan  Cosme" userId="272d5a2a-eea8-4805-b974-3aa4aa9a913a" providerId="ADAL" clId="{A2AE475F-40E2-4323-8204-AA3E6F69A42F}" dt="2022-11-22T22:19:24.823" v="613" actId="478"/>
          <ac:grpSpMkLst>
            <pc:docMk/>
            <pc:sldMk cId="528957370" sldId="1243"/>
            <ac:grpSpMk id="3094" creationId="{D01D5406-52C5-A4F8-DDDA-8DD71F7C0149}"/>
          </ac:grpSpMkLst>
        </pc:grpChg>
        <pc:picChg chg="del">
          <ac:chgData name="Jonathan  Cosme" userId="272d5a2a-eea8-4805-b974-3aa4aa9a913a" providerId="ADAL" clId="{A2AE475F-40E2-4323-8204-AA3E6F69A42F}" dt="2022-11-22T22:18:42.909" v="608" actId="478"/>
          <ac:picMkLst>
            <pc:docMk/>
            <pc:sldMk cId="528957370" sldId="1243"/>
            <ac:picMk id="3" creationId="{82E22EF1-98B9-1A2E-DE7B-E358E063E9D0}"/>
          </ac:picMkLst>
        </pc:picChg>
        <pc:picChg chg="mod">
          <ac:chgData name="Jonathan  Cosme" userId="272d5a2a-eea8-4805-b974-3aa4aa9a913a" providerId="ADAL" clId="{A2AE475F-40E2-4323-8204-AA3E6F69A42F}" dt="2022-11-22T22:17:01.631" v="591" actId="207"/>
          <ac:picMkLst>
            <pc:docMk/>
            <pc:sldMk cId="528957370" sldId="1243"/>
            <ac:picMk id="23" creationId="{00000000-0000-0000-0000-000000000000}"/>
          </ac:picMkLst>
        </pc:picChg>
        <pc:picChg chg="mod">
          <ac:chgData name="Jonathan  Cosme" userId="272d5a2a-eea8-4805-b974-3aa4aa9a913a" providerId="ADAL" clId="{A2AE475F-40E2-4323-8204-AA3E6F69A42F}" dt="2022-11-22T22:17:01.631" v="591" actId="207"/>
          <ac:picMkLst>
            <pc:docMk/>
            <pc:sldMk cId="528957370" sldId="1243"/>
            <ac:picMk id="25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18:44.676" v="609" actId="478"/>
          <ac:picMkLst>
            <pc:docMk/>
            <pc:sldMk cId="528957370" sldId="1243"/>
            <ac:picMk id="541" creationId="{BA83F360-8EC8-E946-76A8-150561F7AD5D}"/>
          </ac:picMkLst>
        </pc:picChg>
        <pc:picChg chg="del">
          <ac:chgData name="Jonathan  Cosme" userId="272d5a2a-eea8-4805-b974-3aa4aa9a913a" providerId="ADAL" clId="{A2AE475F-40E2-4323-8204-AA3E6F69A42F}" dt="2022-11-22T22:18:46.333" v="610" actId="478"/>
          <ac:picMkLst>
            <pc:docMk/>
            <pc:sldMk cId="528957370" sldId="1243"/>
            <ac:picMk id="542" creationId="{61EAC088-4BC9-A761-8E05-328C6D1F430B}"/>
          </ac:picMkLst>
        </pc:picChg>
        <pc:picChg chg="del">
          <ac:chgData name="Jonathan  Cosme" userId="272d5a2a-eea8-4805-b974-3aa4aa9a913a" providerId="ADAL" clId="{A2AE475F-40E2-4323-8204-AA3E6F69A42F}" dt="2022-11-22T22:17:55.661" v="598" actId="478"/>
          <ac:picMkLst>
            <pc:docMk/>
            <pc:sldMk cId="528957370" sldId="1243"/>
            <ac:picMk id="3133" creationId="{56C3EB7D-E501-CA8C-F37B-04925A443807}"/>
          </ac:picMkLst>
        </pc:picChg>
        <pc:picChg chg="del">
          <ac:chgData name="Jonathan  Cosme" userId="272d5a2a-eea8-4805-b974-3aa4aa9a913a" providerId="ADAL" clId="{A2AE475F-40E2-4323-8204-AA3E6F69A42F}" dt="2022-11-22T22:18:04.525" v="601" actId="478"/>
          <ac:picMkLst>
            <pc:docMk/>
            <pc:sldMk cId="528957370" sldId="1243"/>
            <ac:picMk id="3134" creationId="{B098B9C9-1B00-DB67-2658-A6D124672654}"/>
          </ac:picMkLst>
        </pc:picChg>
        <pc:picChg chg="del">
          <ac:chgData name="Jonathan  Cosme" userId="272d5a2a-eea8-4805-b974-3aa4aa9a913a" providerId="ADAL" clId="{A2AE475F-40E2-4323-8204-AA3E6F69A42F}" dt="2022-11-22T22:17:48.901" v="595" actId="478"/>
          <ac:picMkLst>
            <pc:docMk/>
            <pc:sldMk cId="528957370" sldId="1243"/>
            <ac:picMk id="3135" creationId="{6F1C3356-AEFF-ED3F-8DD3-14EE629BD74A}"/>
          </ac:picMkLst>
        </pc:picChg>
        <pc:picChg chg="del">
          <ac:chgData name="Jonathan  Cosme" userId="272d5a2a-eea8-4805-b974-3aa4aa9a913a" providerId="ADAL" clId="{A2AE475F-40E2-4323-8204-AA3E6F69A42F}" dt="2022-11-22T22:16:25.374" v="585" actId="478"/>
          <ac:picMkLst>
            <pc:docMk/>
            <pc:sldMk cId="528957370" sldId="1243"/>
            <ac:picMk id="3137" creationId="{4DEBD7EC-DFA6-74FA-4C16-31520AB02DAA}"/>
          </ac:picMkLst>
        </pc:picChg>
        <pc:picChg chg="del">
          <ac:chgData name="Jonathan  Cosme" userId="272d5a2a-eea8-4805-b974-3aa4aa9a913a" providerId="ADAL" clId="{A2AE475F-40E2-4323-8204-AA3E6F69A42F}" dt="2022-11-22T22:16:25.374" v="585" actId="478"/>
          <ac:picMkLst>
            <pc:docMk/>
            <pc:sldMk cId="528957370" sldId="1243"/>
            <ac:picMk id="3138" creationId="{D09EC0AC-A9B2-87AB-D063-B1853E83A655}"/>
          </ac:picMkLst>
        </pc:picChg>
        <pc:picChg chg="del">
          <ac:chgData name="Jonathan  Cosme" userId="272d5a2a-eea8-4805-b974-3aa4aa9a913a" providerId="ADAL" clId="{A2AE475F-40E2-4323-8204-AA3E6F69A42F}" dt="2022-11-22T22:16:25.374" v="585" actId="478"/>
          <ac:picMkLst>
            <pc:docMk/>
            <pc:sldMk cId="528957370" sldId="1243"/>
            <ac:picMk id="3139" creationId="{4CEA23F7-2175-3758-C71E-DC3E66BE1291}"/>
          </ac:picMkLst>
        </pc:picChg>
        <pc:picChg chg="del">
          <ac:chgData name="Jonathan  Cosme" userId="272d5a2a-eea8-4805-b974-3aa4aa9a913a" providerId="ADAL" clId="{A2AE475F-40E2-4323-8204-AA3E6F69A42F}" dt="2022-11-22T22:16:25.374" v="585" actId="478"/>
          <ac:picMkLst>
            <pc:docMk/>
            <pc:sldMk cId="528957370" sldId="1243"/>
            <ac:picMk id="3140" creationId="{2B98E665-002F-B49D-E689-4F5FB58D30CE}"/>
          </ac:picMkLst>
        </pc:picChg>
        <pc:picChg chg="del">
          <ac:chgData name="Jonathan  Cosme" userId="272d5a2a-eea8-4805-b974-3aa4aa9a913a" providerId="ADAL" clId="{A2AE475F-40E2-4323-8204-AA3E6F69A42F}" dt="2022-11-22T22:16:25.374" v="585" actId="478"/>
          <ac:picMkLst>
            <pc:docMk/>
            <pc:sldMk cId="528957370" sldId="1243"/>
            <ac:picMk id="3141" creationId="{C9BEB270-7C9D-9BFE-7DB0-D7BF9083926D}"/>
          </ac:picMkLst>
        </pc:picChg>
        <pc:picChg chg="del">
          <ac:chgData name="Jonathan  Cosme" userId="272d5a2a-eea8-4805-b974-3aa4aa9a913a" providerId="ADAL" clId="{A2AE475F-40E2-4323-8204-AA3E6F69A42F}" dt="2022-11-22T22:16:25.374" v="585" actId="478"/>
          <ac:picMkLst>
            <pc:docMk/>
            <pc:sldMk cId="528957370" sldId="1243"/>
            <ac:picMk id="3142" creationId="{FF6969D1-7E38-F46D-331D-CE366309AB35}"/>
          </ac:picMkLst>
        </pc:picChg>
        <pc:cxnChg chg="del mod">
          <ac:chgData name="Jonathan  Cosme" userId="272d5a2a-eea8-4805-b974-3aa4aa9a913a" providerId="ADAL" clId="{A2AE475F-40E2-4323-8204-AA3E6F69A42F}" dt="2022-11-22T22:18:42.909" v="608" actId="478"/>
          <ac:cxnSpMkLst>
            <pc:docMk/>
            <pc:sldMk cId="528957370" sldId="1243"/>
            <ac:cxnSpMk id="540" creationId="{F98CE718-563C-6DE0-5AA5-C2CA8A180DF7}"/>
          </ac:cxnSpMkLst>
        </pc:cxnChg>
        <pc:cxnChg chg="del">
          <ac:chgData name="Jonathan  Cosme" userId="272d5a2a-eea8-4805-b974-3aa4aa9a913a" providerId="ADAL" clId="{A2AE475F-40E2-4323-8204-AA3E6F69A42F}" dt="2022-11-22T22:18:42.909" v="608" actId="478"/>
          <ac:cxnSpMkLst>
            <pc:docMk/>
            <pc:sldMk cId="528957370" sldId="1243"/>
            <ac:cxnSpMk id="3096" creationId="{65CD952D-33DB-C3BD-34D1-E12C0FC759E7}"/>
          </ac:cxnSpMkLst>
        </pc:cxnChg>
        <pc:cxnChg chg="del">
          <ac:chgData name="Jonathan  Cosme" userId="272d5a2a-eea8-4805-b974-3aa4aa9a913a" providerId="ADAL" clId="{A2AE475F-40E2-4323-8204-AA3E6F69A42F}" dt="2022-11-22T22:18:44.676" v="609" actId="478"/>
          <ac:cxnSpMkLst>
            <pc:docMk/>
            <pc:sldMk cId="528957370" sldId="1243"/>
            <ac:cxnSpMk id="3099" creationId="{35E2E030-FD35-615C-D9A0-6DB1EDC1FF58}"/>
          </ac:cxnSpMkLst>
        </pc:cxnChg>
        <pc:cxnChg chg="del">
          <ac:chgData name="Jonathan  Cosme" userId="272d5a2a-eea8-4805-b974-3aa4aa9a913a" providerId="ADAL" clId="{A2AE475F-40E2-4323-8204-AA3E6F69A42F}" dt="2022-11-22T22:18:44.676" v="609" actId="478"/>
          <ac:cxnSpMkLst>
            <pc:docMk/>
            <pc:sldMk cId="528957370" sldId="1243"/>
            <ac:cxnSpMk id="3100" creationId="{DC717570-4506-7F20-B0CD-5F06B6349F00}"/>
          </ac:cxnSpMkLst>
        </pc:cxnChg>
        <pc:cxnChg chg="del">
          <ac:chgData name="Jonathan  Cosme" userId="272d5a2a-eea8-4805-b974-3aa4aa9a913a" providerId="ADAL" clId="{A2AE475F-40E2-4323-8204-AA3E6F69A42F}" dt="2022-11-22T22:18:46.333" v="610" actId="478"/>
          <ac:cxnSpMkLst>
            <pc:docMk/>
            <pc:sldMk cId="528957370" sldId="1243"/>
            <ac:cxnSpMk id="3106" creationId="{7885190D-AE04-00B9-2047-9E8AA2ABBFB7}"/>
          </ac:cxnSpMkLst>
        </pc:cxnChg>
        <pc:cxnChg chg="del">
          <ac:chgData name="Jonathan  Cosme" userId="272d5a2a-eea8-4805-b974-3aa4aa9a913a" providerId="ADAL" clId="{A2AE475F-40E2-4323-8204-AA3E6F69A42F}" dt="2022-11-22T22:18:46.333" v="610" actId="478"/>
          <ac:cxnSpMkLst>
            <pc:docMk/>
            <pc:sldMk cId="528957370" sldId="1243"/>
            <ac:cxnSpMk id="3108" creationId="{ABDB3484-7239-F4D8-24EE-422117DC66CF}"/>
          </ac:cxnSpMkLst>
        </pc:cxnChg>
      </pc:sldChg>
      <pc:sldChg chg="addSp delSp modSp mod">
        <pc:chgData name="Jonathan  Cosme" userId="272d5a2a-eea8-4805-b974-3aa4aa9a913a" providerId="ADAL" clId="{A2AE475F-40E2-4323-8204-AA3E6F69A42F}" dt="2022-11-22T22:24:58.398" v="681" actId="1035"/>
        <pc:sldMkLst>
          <pc:docMk/>
          <pc:sldMk cId="680175887" sldId="1244"/>
        </pc:sldMkLst>
        <pc:spChg chg="add mod">
          <ac:chgData name="Jonathan  Cosme" userId="272d5a2a-eea8-4805-b974-3aa4aa9a913a" providerId="ADAL" clId="{A2AE475F-40E2-4323-8204-AA3E6F69A42F}" dt="2022-11-22T22:21:37.661" v="627" actId="1582"/>
          <ac:spMkLst>
            <pc:docMk/>
            <pc:sldMk cId="680175887" sldId="1244"/>
            <ac:spMk id="3" creationId="{59F85061-2284-B0AD-8B2C-3119A0D404F9}"/>
          </ac:spMkLst>
        </pc:spChg>
        <pc:spChg chg="add mod">
          <ac:chgData name="Jonathan  Cosme" userId="272d5a2a-eea8-4805-b974-3aa4aa9a913a" providerId="ADAL" clId="{A2AE475F-40E2-4323-8204-AA3E6F69A42F}" dt="2022-11-22T22:22:04.684" v="631" actId="14100"/>
          <ac:spMkLst>
            <pc:docMk/>
            <pc:sldMk cId="680175887" sldId="1244"/>
            <ac:spMk id="9" creationId="{66630DDC-8062-4A38-0D65-DF49075BDCE7}"/>
          </ac:spMkLst>
        </pc:spChg>
        <pc:spChg chg="add mod">
          <ac:chgData name="Jonathan  Cosme" userId="272d5a2a-eea8-4805-b974-3aa4aa9a913a" providerId="ADAL" clId="{A2AE475F-40E2-4323-8204-AA3E6F69A42F}" dt="2022-11-22T22:24:58.398" v="681" actId="1035"/>
          <ac:spMkLst>
            <pc:docMk/>
            <pc:sldMk cId="680175887" sldId="1244"/>
            <ac:spMk id="11" creationId="{E5FD983E-303C-FD95-AF4F-BAFC9EFF3F25}"/>
          </ac:spMkLst>
        </pc:spChg>
        <pc:spChg chg="add del mod">
          <ac:chgData name="Jonathan  Cosme" userId="272d5a2a-eea8-4805-b974-3aa4aa9a913a" providerId="ADAL" clId="{A2AE475F-40E2-4323-8204-AA3E6F69A42F}" dt="2022-11-22T22:22:44.424" v="640"/>
          <ac:spMkLst>
            <pc:docMk/>
            <pc:sldMk cId="680175887" sldId="1244"/>
            <ac:spMk id="13" creationId="{13A8A7BC-E63D-79AF-DEFF-6AC4C6F374D1}"/>
          </ac:spMkLst>
        </pc:spChg>
        <pc:spChg chg="add mod">
          <ac:chgData name="Jonathan  Cosme" userId="272d5a2a-eea8-4805-b974-3aa4aa9a913a" providerId="ADAL" clId="{A2AE475F-40E2-4323-8204-AA3E6F69A42F}" dt="2022-11-22T22:24:09.388" v="663" actId="14100"/>
          <ac:spMkLst>
            <pc:docMk/>
            <pc:sldMk cId="680175887" sldId="1244"/>
            <ac:spMk id="14" creationId="{20BA4ABA-0117-7AFF-4D87-E22411B3B2E3}"/>
          </ac:spMkLst>
        </pc:spChg>
        <pc:picChg chg="mod">
          <ac:chgData name="Jonathan  Cosme" userId="272d5a2a-eea8-4805-b974-3aa4aa9a913a" providerId="ADAL" clId="{A2AE475F-40E2-4323-8204-AA3E6F69A42F}" dt="2022-11-22T22:23:45.456" v="659" actId="1076"/>
          <ac:picMkLst>
            <pc:docMk/>
            <pc:sldMk cId="680175887" sldId="1244"/>
            <ac:picMk id="7" creationId="{48E5974E-78A9-D88E-B09B-B9B484FDAC4A}"/>
          </ac:picMkLst>
        </pc:picChg>
        <pc:picChg chg="mod">
          <ac:chgData name="Jonathan  Cosme" userId="272d5a2a-eea8-4805-b974-3aa4aa9a913a" providerId="ADAL" clId="{A2AE475F-40E2-4323-8204-AA3E6F69A42F}" dt="2022-11-22T22:23:51.546" v="660" actId="1076"/>
          <ac:picMkLst>
            <pc:docMk/>
            <pc:sldMk cId="680175887" sldId="1244"/>
            <ac:picMk id="8" creationId="{C1A493CF-D422-90E9-5EE8-14F6C7492622}"/>
          </ac:picMkLst>
        </pc:picChg>
        <pc:cxnChg chg="add mod">
          <ac:chgData name="Jonathan  Cosme" userId="272d5a2a-eea8-4805-b974-3aa4aa9a913a" providerId="ADAL" clId="{A2AE475F-40E2-4323-8204-AA3E6F69A42F}" dt="2022-11-22T22:24:24.373" v="665" actId="14100"/>
          <ac:cxnSpMkLst>
            <pc:docMk/>
            <pc:sldMk cId="680175887" sldId="1244"/>
            <ac:cxnSpMk id="10" creationId="{6E6CF865-C15B-D357-1327-9B8CB3989395}"/>
          </ac:cxnSpMkLst>
        </pc:cxnChg>
        <pc:cxnChg chg="add del mod">
          <ac:chgData name="Jonathan  Cosme" userId="272d5a2a-eea8-4805-b974-3aa4aa9a913a" providerId="ADAL" clId="{A2AE475F-40E2-4323-8204-AA3E6F69A42F}" dt="2022-11-22T22:22:44.424" v="640"/>
          <ac:cxnSpMkLst>
            <pc:docMk/>
            <pc:sldMk cId="680175887" sldId="1244"/>
            <ac:cxnSpMk id="12" creationId="{DA03B615-2523-B38C-960E-7D0B817D21C8}"/>
          </ac:cxnSpMkLst>
        </pc:cxnChg>
        <pc:cxnChg chg="add mod">
          <ac:chgData name="Jonathan  Cosme" userId="272d5a2a-eea8-4805-b974-3aa4aa9a913a" providerId="ADAL" clId="{A2AE475F-40E2-4323-8204-AA3E6F69A42F}" dt="2022-11-22T22:24:41.885" v="668" actId="14100"/>
          <ac:cxnSpMkLst>
            <pc:docMk/>
            <pc:sldMk cId="680175887" sldId="1244"/>
            <ac:cxnSpMk id="16" creationId="{C052B32F-38A1-0CF5-8E30-21012BFAC74A}"/>
          </ac:cxnSpMkLst>
        </pc:cxnChg>
      </pc:sldChg>
      <pc:sldChg chg="addSp delSp modSp del mod">
        <pc:chgData name="Jonathan  Cosme" userId="272d5a2a-eea8-4805-b974-3aa4aa9a913a" providerId="ADAL" clId="{A2AE475F-40E2-4323-8204-AA3E6F69A42F}" dt="2022-11-22T22:37:04.078" v="848" actId="47"/>
        <pc:sldMkLst>
          <pc:docMk/>
          <pc:sldMk cId="528753450" sldId="1245"/>
        </pc:sldMkLst>
        <pc:spChg chg="add del mod">
          <ac:chgData name="Jonathan  Cosme" userId="272d5a2a-eea8-4805-b974-3aa4aa9a913a" providerId="ADAL" clId="{A2AE475F-40E2-4323-8204-AA3E6F69A42F}" dt="2022-11-22T22:36:04.366" v="840" actId="478"/>
          <ac:spMkLst>
            <pc:docMk/>
            <pc:sldMk cId="528753450" sldId="1245"/>
            <ac:spMk id="4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2:35:20.049" v="832" actId="165"/>
          <ac:spMkLst>
            <pc:docMk/>
            <pc:sldMk cId="528753450" sldId="1245"/>
            <ac:spMk id="65" creationId="{52DC46C0-C377-17A3-975B-C4E514238A58}"/>
          </ac:spMkLst>
        </pc:spChg>
        <pc:spChg chg="mod">
          <ac:chgData name="Jonathan  Cosme" userId="272d5a2a-eea8-4805-b974-3aa4aa9a913a" providerId="ADAL" clId="{A2AE475F-40E2-4323-8204-AA3E6F69A42F}" dt="2022-11-22T22:35:20.049" v="832" actId="165"/>
          <ac:spMkLst>
            <pc:docMk/>
            <pc:sldMk cId="528753450" sldId="1245"/>
            <ac:spMk id="524" creationId="{982B1ED4-730F-96D6-DD31-F8A1D88A2502}"/>
          </ac:spMkLst>
        </pc:spChg>
        <pc:spChg chg="mod">
          <ac:chgData name="Jonathan  Cosme" userId="272d5a2a-eea8-4805-b974-3aa4aa9a913a" providerId="ADAL" clId="{A2AE475F-40E2-4323-8204-AA3E6F69A42F}" dt="2022-11-22T22:35:20.049" v="832" actId="165"/>
          <ac:spMkLst>
            <pc:docMk/>
            <pc:sldMk cId="528753450" sldId="1245"/>
            <ac:spMk id="571" creationId="{4E0137D6-29EA-983A-2AA5-F22EE1AA03BD}"/>
          </ac:spMkLst>
        </pc:spChg>
        <pc:spChg chg="mod">
          <ac:chgData name="Jonathan  Cosme" userId="272d5a2a-eea8-4805-b974-3aa4aa9a913a" providerId="ADAL" clId="{A2AE475F-40E2-4323-8204-AA3E6F69A42F}" dt="2022-11-22T22:35:20.049" v="832" actId="165"/>
          <ac:spMkLst>
            <pc:docMk/>
            <pc:sldMk cId="528753450" sldId="1245"/>
            <ac:spMk id="572" creationId="{E0CBDEFA-B713-DA72-3FF9-811F98990D1C}"/>
          </ac:spMkLst>
        </pc:spChg>
        <pc:spChg chg="mod">
          <ac:chgData name="Jonathan  Cosme" userId="272d5a2a-eea8-4805-b974-3aa4aa9a913a" providerId="ADAL" clId="{A2AE475F-40E2-4323-8204-AA3E6F69A42F}" dt="2022-11-22T22:35:20.049" v="832" actId="165"/>
          <ac:spMkLst>
            <pc:docMk/>
            <pc:sldMk cId="528753450" sldId="1245"/>
            <ac:spMk id="573" creationId="{D11C67DD-DACD-FF18-A80F-BD7BE8A203D6}"/>
          </ac:spMkLst>
        </pc:spChg>
        <pc:spChg chg="mod">
          <ac:chgData name="Jonathan  Cosme" userId="272d5a2a-eea8-4805-b974-3aa4aa9a913a" providerId="ADAL" clId="{A2AE475F-40E2-4323-8204-AA3E6F69A42F}" dt="2022-11-22T22:35:20.049" v="832" actId="165"/>
          <ac:spMkLst>
            <pc:docMk/>
            <pc:sldMk cId="528753450" sldId="1245"/>
            <ac:spMk id="574" creationId="{EDD27388-BD08-D5D6-C474-4461A7F638BE}"/>
          </ac:spMkLst>
        </pc:spChg>
        <pc:spChg chg="mod">
          <ac:chgData name="Jonathan  Cosme" userId="272d5a2a-eea8-4805-b974-3aa4aa9a913a" providerId="ADAL" clId="{A2AE475F-40E2-4323-8204-AA3E6F69A42F}" dt="2022-11-22T22:35:20.049" v="832" actId="165"/>
          <ac:spMkLst>
            <pc:docMk/>
            <pc:sldMk cId="528753450" sldId="1245"/>
            <ac:spMk id="575" creationId="{2067DE78-48E0-6B4D-0D64-72ED1C8E41CB}"/>
          </ac:spMkLst>
        </pc:spChg>
        <pc:spChg chg="mod">
          <ac:chgData name="Jonathan  Cosme" userId="272d5a2a-eea8-4805-b974-3aa4aa9a913a" providerId="ADAL" clId="{A2AE475F-40E2-4323-8204-AA3E6F69A42F}" dt="2022-11-22T22:35:20.049" v="832" actId="165"/>
          <ac:spMkLst>
            <pc:docMk/>
            <pc:sldMk cId="528753450" sldId="1245"/>
            <ac:spMk id="3081" creationId="{48B7A6FE-BA2F-6822-F450-609DC5C8D04E}"/>
          </ac:spMkLst>
        </pc:spChg>
        <pc:spChg chg="mod">
          <ac:chgData name="Jonathan  Cosme" userId="272d5a2a-eea8-4805-b974-3aa4aa9a913a" providerId="ADAL" clId="{A2AE475F-40E2-4323-8204-AA3E6F69A42F}" dt="2022-11-22T22:35:20.049" v="832" actId="165"/>
          <ac:spMkLst>
            <pc:docMk/>
            <pc:sldMk cId="528753450" sldId="1245"/>
            <ac:spMk id="3082" creationId="{97F8264A-C94C-6DFB-0419-382D66FBFA1E}"/>
          </ac:spMkLst>
        </pc:spChg>
        <pc:spChg chg="mod">
          <ac:chgData name="Jonathan  Cosme" userId="272d5a2a-eea8-4805-b974-3aa4aa9a913a" providerId="ADAL" clId="{A2AE475F-40E2-4323-8204-AA3E6F69A42F}" dt="2022-11-22T22:35:20.049" v="832" actId="165"/>
          <ac:spMkLst>
            <pc:docMk/>
            <pc:sldMk cId="528753450" sldId="1245"/>
            <ac:spMk id="3090" creationId="{006F77CB-AE1A-FBC0-F5AA-49DA3BD5C937}"/>
          </ac:spMkLst>
        </pc:spChg>
        <pc:spChg chg="mod">
          <ac:chgData name="Jonathan  Cosme" userId="272d5a2a-eea8-4805-b974-3aa4aa9a913a" providerId="ADAL" clId="{A2AE475F-40E2-4323-8204-AA3E6F69A42F}" dt="2022-11-22T22:35:20.049" v="832" actId="165"/>
          <ac:spMkLst>
            <pc:docMk/>
            <pc:sldMk cId="528753450" sldId="1245"/>
            <ac:spMk id="3093" creationId="{B77FE8C1-DD39-07D5-3A8E-4402A8254D5A}"/>
          </ac:spMkLst>
        </pc:spChg>
        <pc:grpChg chg="add del mod">
          <ac:chgData name="Jonathan  Cosme" userId="272d5a2a-eea8-4805-b974-3aa4aa9a913a" providerId="ADAL" clId="{A2AE475F-40E2-4323-8204-AA3E6F69A42F}" dt="2022-11-22T22:35:20.049" v="832" actId="165"/>
          <ac:grpSpMkLst>
            <pc:docMk/>
            <pc:sldMk cId="528753450" sldId="1245"/>
            <ac:grpSpMk id="2" creationId="{CB8D2EC0-096D-7734-1356-E5364E199716}"/>
          </ac:grpSpMkLst>
        </pc:grpChg>
        <pc:grpChg chg="add del mod">
          <ac:chgData name="Jonathan  Cosme" userId="272d5a2a-eea8-4805-b974-3aa4aa9a913a" providerId="ADAL" clId="{A2AE475F-40E2-4323-8204-AA3E6F69A42F}" dt="2022-11-22T22:35:51.036" v="838" actId="478"/>
          <ac:grpSpMkLst>
            <pc:docMk/>
            <pc:sldMk cId="528753450" sldId="1245"/>
            <ac:grpSpMk id="5" creationId="{AA95A518-2842-9F9D-9B33-F4E6FB12443D}"/>
          </ac:grpSpMkLst>
        </pc:grpChg>
        <pc:grpChg chg="add del mod topLvl">
          <ac:chgData name="Jonathan  Cosme" userId="272d5a2a-eea8-4805-b974-3aa4aa9a913a" providerId="ADAL" clId="{A2AE475F-40E2-4323-8204-AA3E6F69A42F}" dt="2022-11-22T22:35:51.036" v="838" actId="478"/>
          <ac:grpSpMkLst>
            <pc:docMk/>
            <pc:sldMk cId="528753450" sldId="1245"/>
            <ac:grpSpMk id="12" creationId="{0927AC68-ADCE-354D-21A9-5C78A15E399A}"/>
          </ac:grpSpMkLst>
        </pc:grpChg>
        <pc:grpChg chg="add del mod topLvl">
          <ac:chgData name="Jonathan  Cosme" userId="272d5a2a-eea8-4805-b974-3aa4aa9a913a" providerId="ADAL" clId="{A2AE475F-40E2-4323-8204-AA3E6F69A42F}" dt="2022-11-22T22:35:51.036" v="838" actId="478"/>
          <ac:grpSpMkLst>
            <pc:docMk/>
            <pc:sldMk cId="528753450" sldId="1245"/>
            <ac:grpSpMk id="13" creationId="{46FD00F9-EF53-E312-2F88-47F279D36347}"/>
          </ac:grpSpMkLst>
        </pc:grpChg>
        <pc:grpChg chg="add del">
          <ac:chgData name="Jonathan  Cosme" userId="272d5a2a-eea8-4805-b974-3aa4aa9a913a" providerId="ADAL" clId="{A2AE475F-40E2-4323-8204-AA3E6F69A42F}" dt="2022-11-22T22:35:20.049" v="832" actId="165"/>
          <ac:grpSpMkLst>
            <pc:docMk/>
            <pc:sldMk cId="528753450" sldId="1245"/>
            <ac:grpSpMk id="17" creationId="{E30B91A4-89E3-7226-DF4D-415F83E6199A}"/>
          </ac:grpSpMkLst>
        </pc:grpChg>
        <pc:grpChg chg="mod topLvl">
          <ac:chgData name="Jonathan  Cosme" userId="272d5a2a-eea8-4805-b974-3aa4aa9a913a" providerId="ADAL" clId="{A2AE475F-40E2-4323-8204-AA3E6F69A42F}" dt="2022-11-22T22:35:20.049" v="832" actId="165"/>
          <ac:grpSpMkLst>
            <pc:docMk/>
            <pc:sldMk cId="528753450" sldId="1245"/>
            <ac:grpSpMk id="522" creationId="{12142D51-0533-DAE3-0910-510160D4D66E}"/>
          </ac:grpSpMkLst>
        </pc:grpChg>
        <pc:grpChg chg="mod">
          <ac:chgData name="Jonathan  Cosme" userId="272d5a2a-eea8-4805-b974-3aa4aa9a913a" providerId="ADAL" clId="{A2AE475F-40E2-4323-8204-AA3E6F69A42F}" dt="2022-11-22T22:35:20.049" v="832" actId="165"/>
          <ac:grpSpMkLst>
            <pc:docMk/>
            <pc:sldMk cId="528753450" sldId="1245"/>
            <ac:grpSpMk id="3084" creationId="{3BC12FD5-9B62-60DB-5922-A48CC9E4E536}"/>
          </ac:grpSpMkLst>
        </pc:grpChg>
        <pc:grpChg chg="mod topLvl">
          <ac:chgData name="Jonathan  Cosme" userId="272d5a2a-eea8-4805-b974-3aa4aa9a913a" providerId="ADAL" clId="{A2AE475F-40E2-4323-8204-AA3E6F69A42F}" dt="2022-11-22T22:35:20.049" v="832" actId="165"/>
          <ac:grpSpMkLst>
            <pc:docMk/>
            <pc:sldMk cId="528753450" sldId="1245"/>
            <ac:grpSpMk id="3087" creationId="{6681D1BB-501F-0EA1-86D0-0EA780C57650}"/>
          </ac:grpSpMkLst>
        </pc:grpChg>
        <pc:grpChg chg="mod topLvl">
          <ac:chgData name="Jonathan  Cosme" userId="272d5a2a-eea8-4805-b974-3aa4aa9a913a" providerId="ADAL" clId="{A2AE475F-40E2-4323-8204-AA3E6F69A42F}" dt="2022-11-22T22:35:20.049" v="832" actId="165"/>
          <ac:grpSpMkLst>
            <pc:docMk/>
            <pc:sldMk cId="528753450" sldId="1245"/>
            <ac:grpSpMk id="3088" creationId="{E4A20175-1D26-F8BD-269C-FA27E4E1AB1A}"/>
          </ac:grpSpMkLst>
        </pc:grpChg>
        <pc:grpChg chg="mod topLvl">
          <ac:chgData name="Jonathan  Cosme" userId="272d5a2a-eea8-4805-b974-3aa4aa9a913a" providerId="ADAL" clId="{A2AE475F-40E2-4323-8204-AA3E6F69A42F}" dt="2022-11-22T22:35:20.049" v="832" actId="165"/>
          <ac:grpSpMkLst>
            <pc:docMk/>
            <pc:sldMk cId="528753450" sldId="1245"/>
            <ac:grpSpMk id="3091" creationId="{EC64AC40-BEDD-70E4-792B-2FF3D4F56D4A}"/>
          </ac:grpSpMkLst>
        </pc:grpChg>
        <pc:picChg chg="add del mod topLvl">
          <ac:chgData name="Jonathan  Cosme" userId="272d5a2a-eea8-4805-b974-3aa4aa9a913a" providerId="ADAL" clId="{A2AE475F-40E2-4323-8204-AA3E6F69A42F}" dt="2022-11-22T22:35:30.319" v="835" actId="164"/>
          <ac:picMkLst>
            <pc:docMk/>
            <pc:sldMk cId="528753450" sldId="1245"/>
            <ac:picMk id="4" creationId="{A948BC29-1577-E9E5-3BE6-A324467FFD10}"/>
          </ac:picMkLst>
        </pc:picChg>
        <pc:picChg chg="mod topLvl">
          <ac:chgData name="Jonathan  Cosme" userId="272d5a2a-eea8-4805-b974-3aa4aa9a913a" providerId="ADAL" clId="{A2AE475F-40E2-4323-8204-AA3E6F69A42F}" dt="2022-11-22T22:35:30.319" v="835" actId="164"/>
          <ac:picMkLst>
            <pc:docMk/>
            <pc:sldMk cId="528753450" sldId="1245"/>
            <ac:picMk id="6" creationId="{2C3BF8DF-CA97-D481-3E93-99E57630A648}"/>
          </ac:picMkLst>
        </pc:picChg>
        <pc:picChg chg="mod">
          <ac:chgData name="Jonathan  Cosme" userId="272d5a2a-eea8-4805-b974-3aa4aa9a913a" providerId="ADAL" clId="{A2AE475F-40E2-4323-8204-AA3E6F69A42F}" dt="2022-11-22T22:35:20.049" v="832" actId="165"/>
          <ac:picMkLst>
            <pc:docMk/>
            <pc:sldMk cId="528753450" sldId="1245"/>
            <ac:picMk id="8" creationId="{FAB81BFD-9E01-E6FE-EB16-F73F8B8C4609}"/>
          </ac:picMkLst>
        </pc:picChg>
        <pc:picChg chg="mod">
          <ac:chgData name="Jonathan  Cosme" userId="272d5a2a-eea8-4805-b974-3aa4aa9a913a" providerId="ADAL" clId="{A2AE475F-40E2-4323-8204-AA3E6F69A42F}" dt="2022-11-22T22:35:20.049" v="832" actId="165"/>
          <ac:picMkLst>
            <pc:docMk/>
            <pc:sldMk cId="528753450" sldId="1245"/>
            <ac:picMk id="9" creationId="{23FE7199-61FC-F792-14E7-226633E7750C}"/>
          </ac:picMkLst>
        </pc:picChg>
        <pc:picChg chg="mod">
          <ac:chgData name="Jonathan  Cosme" userId="272d5a2a-eea8-4805-b974-3aa4aa9a913a" providerId="ADAL" clId="{A2AE475F-40E2-4323-8204-AA3E6F69A42F}" dt="2022-11-22T22:35:20.049" v="832" actId="165"/>
          <ac:picMkLst>
            <pc:docMk/>
            <pc:sldMk cId="528753450" sldId="1245"/>
            <ac:picMk id="10" creationId="{C6CFA850-1840-1E8E-1487-4F41CB2D6B18}"/>
          </ac:picMkLst>
        </pc:picChg>
        <pc:picChg chg="mod">
          <ac:chgData name="Jonathan  Cosme" userId="272d5a2a-eea8-4805-b974-3aa4aa9a913a" providerId="ADAL" clId="{A2AE475F-40E2-4323-8204-AA3E6F69A42F}" dt="2022-11-22T22:35:20.049" v="832" actId="165"/>
          <ac:picMkLst>
            <pc:docMk/>
            <pc:sldMk cId="528753450" sldId="1245"/>
            <ac:picMk id="11" creationId="{611451B1-2E6C-53A1-5869-3B47155FDCD1}"/>
          </ac:picMkLst>
        </pc:picChg>
        <pc:picChg chg="add del mod topLvl">
          <ac:chgData name="Jonathan  Cosme" userId="272d5a2a-eea8-4805-b974-3aa4aa9a913a" providerId="ADAL" clId="{A2AE475F-40E2-4323-8204-AA3E6F69A42F}" dt="2022-11-22T22:36:02.659" v="839" actId="478"/>
          <ac:picMkLst>
            <pc:docMk/>
            <pc:sldMk cId="528753450" sldId="1245"/>
            <ac:picMk id="59" creationId="{2D7837A1-6CD9-9E87-8BDA-277188B930FA}"/>
          </ac:picMkLst>
        </pc:picChg>
        <pc:picChg chg="add del mod topLvl">
          <ac:chgData name="Jonathan  Cosme" userId="272d5a2a-eea8-4805-b974-3aa4aa9a913a" providerId="ADAL" clId="{A2AE475F-40E2-4323-8204-AA3E6F69A42F}" dt="2022-11-22T22:36:02.659" v="839" actId="478"/>
          <ac:picMkLst>
            <pc:docMk/>
            <pc:sldMk cId="528753450" sldId="1245"/>
            <ac:picMk id="63" creationId="{D4926946-860F-6018-88B3-0E98E8AC7334}"/>
          </ac:picMkLst>
        </pc:picChg>
        <pc:picChg chg="mod">
          <ac:chgData name="Jonathan  Cosme" userId="272d5a2a-eea8-4805-b974-3aa4aa9a913a" providerId="ADAL" clId="{A2AE475F-40E2-4323-8204-AA3E6F69A42F}" dt="2022-11-22T22:35:20.049" v="832" actId="165"/>
          <ac:picMkLst>
            <pc:docMk/>
            <pc:sldMk cId="528753450" sldId="1245"/>
            <ac:picMk id="523" creationId="{48EABC74-D05D-E2DA-DDC0-B5C0D742CD37}"/>
          </ac:picMkLst>
        </pc:picChg>
        <pc:picChg chg="mod">
          <ac:chgData name="Jonathan  Cosme" userId="272d5a2a-eea8-4805-b974-3aa4aa9a913a" providerId="ADAL" clId="{A2AE475F-40E2-4323-8204-AA3E6F69A42F}" dt="2022-11-22T22:35:20.049" v="832" actId="165"/>
          <ac:picMkLst>
            <pc:docMk/>
            <pc:sldMk cId="528753450" sldId="1245"/>
            <ac:picMk id="3089" creationId="{DED52764-F805-3990-0283-D78A3A630230}"/>
          </ac:picMkLst>
        </pc:picChg>
        <pc:picChg chg="mod">
          <ac:chgData name="Jonathan  Cosme" userId="272d5a2a-eea8-4805-b974-3aa4aa9a913a" providerId="ADAL" clId="{A2AE475F-40E2-4323-8204-AA3E6F69A42F}" dt="2022-11-22T22:35:20.049" v="832" actId="165"/>
          <ac:picMkLst>
            <pc:docMk/>
            <pc:sldMk cId="528753450" sldId="1245"/>
            <ac:picMk id="3092" creationId="{C351B75E-82F4-25B4-50B0-906CD3D84CA5}"/>
          </ac:picMkLst>
        </pc:picChg>
        <pc:picChg chg="add del mod topLvl">
          <ac:chgData name="Jonathan  Cosme" userId="272d5a2a-eea8-4805-b974-3aa4aa9a913a" providerId="ADAL" clId="{A2AE475F-40E2-4323-8204-AA3E6F69A42F}" dt="2022-11-22T22:36:02.659" v="839" actId="478"/>
          <ac:picMkLst>
            <pc:docMk/>
            <pc:sldMk cId="528753450" sldId="1245"/>
            <ac:picMk id="3143" creationId="{7E7FA3B0-AB01-9206-0B6F-AE3EBEEC378B}"/>
          </ac:picMkLst>
        </pc:picChg>
        <pc:cxnChg chg="add del mod topLvl">
          <ac:chgData name="Jonathan  Cosme" userId="272d5a2a-eea8-4805-b974-3aa4aa9a913a" providerId="ADAL" clId="{A2AE475F-40E2-4323-8204-AA3E6F69A42F}" dt="2022-11-22T22:36:02.659" v="839" actId="478"/>
          <ac:cxnSpMkLst>
            <pc:docMk/>
            <pc:sldMk cId="528753450" sldId="1245"/>
            <ac:cxnSpMk id="15" creationId="{1D50D683-1E84-FB73-7F1F-B7CBAA4A6B62}"/>
          </ac:cxnSpMkLst>
        </pc:cxnChg>
        <pc:cxnChg chg="mod">
          <ac:chgData name="Jonathan  Cosme" userId="272d5a2a-eea8-4805-b974-3aa4aa9a913a" providerId="ADAL" clId="{A2AE475F-40E2-4323-8204-AA3E6F69A42F}" dt="2022-11-22T22:35:20.049" v="832" actId="165"/>
          <ac:cxnSpMkLst>
            <pc:docMk/>
            <pc:sldMk cId="528753450" sldId="1245"/>
            <ac:cxnSpMk id="560" creationId="{01624D06-1603-9CB4-2992-BB99A873D4D0}"/>
          </ac:cxnSpMkLst>
        </pc:cxnChg>
        <pc:cxnChg chg="mod">
          <ac:chgData name="Jonathan  Cosme" userId="272d5a2a-eea8-4805-b974-3aa4aa9a913a" providerId="ADAL" clId="{A2AE475F-40E2-4323-8204-AA3E6F69A42F}" dt="2022-11-22T22:35:20.049" v="832" actId="165"/>
          <ac:cxnSpMkLst>
            <pc:docMk/>
            <pc:sldMk cId="528753450" sldId="1245"/>
            <ac:cxnSpMk id="562" creationId="{228EA7AC-8B57-BA96-C0D5-AD9C4C3F44FD}"/>
          </ac:cxnSpMkLst>
        </pc:cxnChg>
        <pc:cxnChg chg="mod">
          <ac:chgData name="Jonathan  Cosme" userId="272d5a2a-eea8-4805-b974-3aa4aa9a913a" providerId="ADAL" clId="{A2AE475F-40E2-4323-8204-AA3E6F69A42F}" dt="2022-11-22T22:35:20.049" v="832" actId="165"/>
          <ac:cxnSpMkLst>
            <pc:docMk/>
            <pc:sldMk cId="528753450" sldId="1245"/>
            <ac:cxnSpMk id="567" creationId="{BEFF40D7-2239-3EA4-6BB3-99CAE6D4BE44}"/>
          </ac:cxnSpMkLst>
        </pc:cxnChg>
        <pc:cxnChg chg="add del mod topLvl">
          <ac:chgData name="Jonathan  Cosme" userId="272d5a2a-eea8-4805-b974-3aa4aa9a913a" providerId="ADAL" clId="{A2AE475F-40E2-4323-8204-AA3E6F69A42F}" dt="2022-11-22T22:36:02.659" v="839" actId="478"/>
          <ac:cxnSpMkLst>
            <pc:docMk/>
            <pc:sldMk cId="528753450" sldId="1245"/>
            <ac:cxnSpMk id="3153" creationId="{FB51D7C9-425C-BD58-FC78-2DF34D4DEB6E}"/>
          </ac:cxnSpMkLst>
        </pc:cxnChg>
        <pc:cxnChg chg="add del mod topLvl">
          <ac:chgData name="Jonathan  Cosme" userId="272d5a2a-eea8-4805-b974-3aa4aa9a913a" providerId="ADAL" clId="{A2AE475F-40E2-4323-8204-AA3E6F69A42F}" dt="2022-11-22T22:36:02.659" v="839" actId="478"/>
          <ac:cxnSpMkLst>
            <pc:docMk/>
            <pc:sldMk cId="528753450" sldId="1245"/>
            <ac:cxnSpMk id="3155" creationId="{2AED6487-A375-6A26-036A-AE75E0EDCC96}"/>
          </ac:cxnSpMkLst>
        </pc:cxnChg>
      </pc:sldChg>
      <pc:sldChg chg="delSp modSp mod">
        <pc:chgData name="Jonathan  Cosme" userId="272d5a2a-eea8-4805-b974-3aa4aa9a913a" providerId="ADAL" clId="{A2AE475F-40E2-4323-8204-AA3E6F69A42F}" dt="2022-11-22T22:39:18.629" v="874" actId="478"/>
        <pc:sldMkLst>
          <pc:docMk/>
          <pc:sldMk cId="929885015" sldId="1246"/>
        </pc:sldMkLst>
        <pc:spChg chg="del mod">
          <ac:chgData name="Jonathan  Cosme" userId="272d5a2a-eea8-4805-b974-3aa4aa9a913a" providerId="ADAL" clId="{A2AE475F-40E2-4323-8204-AA3E6F69A42F}" dt="2022-11-22T22:39:18.629" v="874" actId="478"/>
          <ac:spMkLst>
            <pc:docMk/>
            <pc:sldMk cId="929885015" sldId="1246"/>
            <ac:spMk id="45" creationId="{00000000-0000-0000-0000-000000000000}"/>
          </ac:spMkLst>
        </pc:spChg>
        <pc:grpChg chg="del mod">
          <ac:chgData name="Jonathan  Cosme" userId="272d5a2a-eea8-4805-b974-3aa4aa9a913a" providerId="ADAL" clId="{A2AE475F-40E2-4323-8204-AA3E6F69A42F}" dt="2022-11-22T22:39:10.038" v="872" actId="478"/>
          <ac:grpSpMkLst>
            <pc:docMk/>
            <pc:sldMk cId="929885015" sldId="1246"/>
            <ac:grpSpMk id="5" creationId="{ACDFF61A-9F41-E51E-9A5B-5C910B63D777}"/>
          </ac:grpSpMkLst>
        </pc:grpChg>
        <pc:grpChg chg="del mod">
          <ac:chgData name="Jonathan  Cosme" userId="272d5a2a-eea8-4805-b974-3aa4aa9a913a" providerId="ADAL" clId="{A2AE475F-40E2-4323-8204-AA3E6F69A42F}" dt="2022-11-22T22:39:10.038" v="872" actId="478"/>
          <ac:grpSpMkLst>
            <pc:docMk/>
            <pc:sldMk cId="929885015" sldId="1246"/>
            <ac:grpSpMk id="16" creationId="{B377E942-17AE-027E-3C78-C48EB154EC0F}"/>
          </ac:grpSpMkLst>
        </pc:grpChg>
        <pc:grpChg chg="del mod">
          <ac:chgData name="Jonathan  Cosme" userId="272d5a2a-eea8-4805-b974-3aa4aa9a913a" providerId="ADAL" clId="{A2AE475F-40E2-4323-8204-AA3E6F69A42F}" dt="2022-11-22T22:39:10.038" v="872" actId="478"/>
          <ac:grpSpMkLst>
            <pc:docMk/>
            <pc:sldMk cId="929885015" sldId="1246"/>
            <ac:grpSpMk id="20" creationId="{9EAFABCE-53FD-6DF3-6362-469C1B023546}"/>
          </ac:grpSpMkLst>
        </pc:grpChg>
        <pc:grpChg chg="del mod">
          <ac:chgData name="Jonathan  Cosme" userId="272d5a2a-eea8-4805-b974-3aa4aa9a913a" providerId="ADAL" clId="{A2AE475F-40E2-4323-8204-AA3E6F69A42F}" dt="2022-11-22T22:39:10.038" v="872" actId="478"/>
          <ac:grpSpMkLst>
            <pc:docMk/>
            <pc:sldMk cId="929885015" sldId="1246"/>
            <ac:grpSpMk id="30" creationId="{CC60F27F-334C-D048-632F-5A8048EA53ED}"/>
          </ac:grpSpMkLst>
        </pc:grpChg>
        <pc:grpChg chg="del mod">
          <ac:chgData name="Jonathan  Cosme" userId="272d5a2a-eea8-4805-b974-3aa4aa9a913a" providerId="ADAL" clId="{A2AE475F-40E2-4323-8204-AA3E6F69A42F}" dt="2022-11-22T22:39:10.038" v="872" actId="478"/>
          <ac:grpSpMkLst>
            <pc:docMk/>
            <pc:sldMk cId="929885015" sldId="1246"/>
            <ac:grpSpMk id="33" creationId="{76CD8D17-1F37-C3AA-09AC-F0FC30EDB16C}"/>
          </ac:grpSpMkLst>
        </pc:grpChg>
        <pc:grpChg chg="del mod">
          <ac:chgData name="Jonathan  Cosme" userId="272d5a2a-eea8-4805-b974-3aa4aa9a913a" providerId="ADAL" clId="{A2AE475F-40E2-4323-8204-AA3E6F69A42F}" dt="2022-11-22T22:39:10.038" v="872" actId="478"/>
          <ac:grpSpMkLst>
            <pc:docMk/>
            <pc:sldMk cId="929885015" sldId="1246"/>
            <ac:grpSpMk id="36" creationId="{FB86BCFF-DB2B-091D-A9D8-6DE67A05856E}"/>
          </ac:grpSpMkLst>
        </pc:grpChg>
        <pc:grpChg chg="del mod">
          <ac:chgData name="Jonathan  Cosme" userId="272d5a2a-eea8-4805-b974-3aa4aa9a913a" providerId="ADAL" clId="{A2AE475F-40E2-4323-8204-AA3E6F69A42F}" dt="2022-11-22T22:38:55.051" v="868" actId="478"/>
          <ac:grpSpMkLst>
            <pc:docMk/>
            <pc:sldMk cId="929885015" sldId="1246"/>
            <ac:grpSpMk id="44" creationId="{1E26F276-DE19-A2DA-6945-B8A6B2A6E3E4}"/>
          </ac:grpSpMkLst>
        </pc:grpChg>
        <pc:grpChg chg="del mod">
          <ac:chgData name="Jonathan  Cosme" userId="272d5a2a-eea8-4805-b974-3aa4aa9a913a" providerId="ADAL" clId="{A2AE475F-40E2-4323-8204-AA3E6F69A42F}" dt="2022-11-22T22:38:55.051" v="868" actId="478"/>
          <ac:grpSpMkLst>
            <pc:docMk/>
            <pc:sldMk cId="929885015" sldId="1246"/>
            <ac:grpSpMk id="48" creationId="{436793B6-8D9D-3AA5-2F47-BE7B2986A1BA}"/>
          </ac:grpSpMkLst>
        </pc:grpChg>
        <pc:grpChg chg="del mod">
          <ac:chgData name="Jonathan  Cosme" userId="272d5a2a-eea8-4805-b974-3aa4aa9a913a" providerId="ADAL" clId="{A2AE475F-40E2-4323-8204-AA3E6F69A42F}" dt="2022-11-22T22:38:55.051" v="868" actId="478"/>
          <ac:grpSpMkLst>
            <pc:docMk/>
            <pc:sldMk cId="929885015" sldId="1246"/>
            <ac:grpSpMk id="51" creationId="{2ABC1434-0200-7C6E-A35A-0558811B6115}"/>
          </ac:grpSpMkLst>
        </pc:grpChg>
        <pc:graphicFrameChg chg="del mod modGraphic">
          <ac:chgData name="Jonathan  Cosme" userId="272d5a2a-eea8-4805-b974-3aa4aa9a913a" providerId="ADAL" clId="{A2AE475F-40E2-4323-8204-AA3E6F69A42F}" dt="2022-11-22T22:39:18.629" v="874" actId="478"/>
          <ac:graphicFrameMkLst>
            <pc:docMk/>
            <pc:sldMk cId="929885015" sldId="1246"/>
            <ac:graphicFrameMk id="2" creationId="{537C1BF4-59A0-6154-3C81-DDFD759BFAD7}"/>
          </ac:graphicFrameMkLst>
        </pc:graphicFrameChg>
        <pc:graphicFrameChg chg="del mod modGraphic">
          <ac:chgData name="Jonathan  Cosme" userId="272d5a2a-eea8-4805-b974-3aa4aa9a913a" providerId="ADAL" clId="{A2AE475F-40E2-4323-8204-AA3E6F69A42F}" dt="2022-11-22T22:39:18.629" v="874" actId="478"/>
          <ac:graphicFrameMkLst>
            <pc:docMk/>
            <pc:sldMk cId="929885015" sldId="1246"/>
            <ac:graphicFrameMk id="43" creationId="{734696BB-0C61-60FE-883F-64C015498481}"/>
          </ac:graphicFrameMkLst>
        </pc:graphicFrameChg>
        <pc:picChg chg="del mod">
          <ac:chgData name="Jonathan  Cosme" userId="272d5a2a-eea8-4805-b974-3aa4aa9a913a" providerId="ADAL" clId="{A2AE475F-40E2-4323-8204-AA3E6F69A42F}" dt="2022-11-22T22:38:55.051" v="868" actId="478"/>
          <ac:picMkLst>
            <pc:docMk/>
            <pc:sldMk cId="929885015" sldId="1246"/>
            <ac:picMk id="54" creationId="{BBFA1D56-2FD3-797D-C0B0-462D15CED56A}"/>
          </ac:picMkLst>
        </pc:picChg>
        <pc:picChg chg="del mod">
          <ac:chgData name="Jonathan  Cosme" userId="272d5a2a-eea8-4805-b974-3aa4aa9a913a" providerId="ADAL" clId="{A2AE475F-40E2-4323-8204-AA3E6F69A42F}" dt="2022-11-22T22:38:55.051" v="868" actId="478"/>
          <ac:picMkLst>
            <pc:docMk/>
            <pc:sldMk cId="929885015" sldId="1246"/>
            <ac:picMk id="55" creationId="{6524E885-FED5-A0B8-AA9E-806DF0B2730F}"/>
          </ac:picMkLst>
        </pc:picChg>
        <pc:picChg chg="del mod">
          <ac:chgData name="Jonathan  Cosme" userId="272d5a2a-eea8-4805-b974-3aa4aa9a913a" providerId="ADAL" clId="{A2AE475F-40E2-4323-8204-AA3E6F69A42F}" dt="2022-11-22T22:38:55.051" v="868" actId="478"/>
          <ac:picMkLst>
            <pc:docMk/>
            <pc:sldMk cId="929885015" sldId="1246"/>
            <ac:picMk id="57" creationId="{924F22E1-12C3-9412-4EED-68978144085F}"/>
          </ac:picMkLst>
        </pc:picChg>
      </pc:sldChg>
      <pc:sldChg chg="delSp modSp mod">
        <pc:chgData name="Jonathan  Cosme" userId="272d5a2a-eea8-4805-b974-3aa4aa9a913a" providerId="ADAL" clId="{A2AE475F-40E2-4323-8204-AA3E6F69A42F}" dt="2022-11-22T21:00:25.462" v="228" actId="255"/>
        <pc:sldMkLst>
          <pc:docMk/>
          <pc:sldMk cId="832027126" sldId="1247"/>
        </pc:sldMkLst>
        <pc:spChg chg="del">
          <ac:chgData name="Jonathan  Cosme" userId="272d5a2a-eea8-4805-b974-3aa4aa9a913a" providerId="ADAL" clId="{A2AE475F-40E2-4323-8204-AA3E6F69A42F}" dt="2022-11-22T20:59:53.196" v="222" actId="478"/>
          <ac:spMkLst>
            <pc:docMk/>
            <pc:sldMk cId="832027126" sldId="1247"/>
            <ac:spMk id="2" creationId="{880BF98A-2571-6729-E5DA-B8EA9015DC89}"/>
          </ac:spMkLst>
        </pc:spChg>
        <pc:spChg chg="del">
          <ac:chgData name="Jonathan  Cosme" userId="272d5a2a-eea8-4805-b974-3aa4aa9a913a" providerId="ADAL" clId="{A2AE475F-40E2-4323-8204-AA3E6F69A42F}" dt="2022-11-22T20:59:42.357" v="220" actId="478"/>
          <ac:spMkLst>
            <pc:docMk/>
            <pc:sldMk cId="832027126" sldId="1247"/>
            <ac:spMk id="10" creationId="{DC9E1BF1-A9BE-147C-B48D-4BE9F2FDBA1B}"/>
          </ac:spMkLst>
        </pc:spChg>
        <pc:spChg chg="del mod">
          <ac:chgData name="Jonathan  Cosme" userId="272d5a2a-eea8-4805-b974-3aa4aa9a913a" providerId="ADAL" clId="{A2AE475F-40E2-4323-8204-AA3E6F69A42F}" dt="2022-11-22T21:00:18.174" v="227" actId="478"/>
          <ac:spMkLst>
            <pc:docMk/>
            <pc:sldMk cId="832027126" sldId="1247"/>
            <ac:spMk id="11" creationId="{907AA2ED-A268-6AC2-0FFC-217C79BFBA01}"/>
          </ac:spMkLst>
        </pc:spChg>
        <pc:spChg chg="mod">
          <ac:chgData name="Jonathan  Cosme" userId="272d5a2a-eea8-4805-b974-3aa4aa9a913a" providerId="ADAL" clId="{A2AE475F-40E2-4323-8204-AA3E6F69A42F}" dt="2022-11-22T21:00:25.462" v="228" actId="255"/>
          <ac:spMkLst>
            <pc:docMk/>
            <pc:sldMk cId="832027126" sldId="1247"/>
            <ac:spMk id="15" creationId="{C3D514A2-00CB-95E3-A22F-27FB406511F5}"/>
          </ac:spMkLst>
        </pc:spChg>
        <pc:grpChg chg="del">
          <ac:chgData name="Jonathan  Cosme" userId="272d5a2a-eea8-4805-b974-3aa4aa9a913a" providerId="ADAL" clId="{A2AE475F-40E2-4323-8204-AA3E6F69A42F}" dt="2022-11-22T20:59:53.196" v="222" actId="478"/>
          <ac:grpSpMkLst>
            <pc:docMk/>
            <pc:sldMk cId="832027126" sldId="1247"/>
            <ac:grpSpMk id="5" creationId="{A300FE14-69D9-8508-F696-3588588DA289}"/>
          </ac:grpSpMkLst>
        </pc:grpChg>
        <pc:grpChg chg="del">
          <ac:chgData name="Jonathan  Cosme" userId="272d5a2a-eea8-4805-b974-3aa4aa9a913a" providerId="ADAL" clId="{A2AE475F-40E2-4323-8204-AA3E6F69A42F}" dt="2022-11-22T20:59:53.196" v="222" actId="478"/>
          <ac:grpSpMkLst>
            <pc:docMk/>
            <pc:sldMk cId="832027126" sldId="1247"/>
            <ac:grpSpMk id="9" creationId="{11D795A4-AA25-8759-79EF-D6DCBD8CF8EF}"/>
          </ac:grpSpMkLst>
        </pc:grpChg>
        <pc:picChg chg="del">
          <ac:chgData name="Jonathan  Cosme" userId="272d5a2a-eea8-4805-b974-3aa4aa9a913a" providerId="ADAL" clId="{A2AE475F-40E2-4323-8204-AA3E6F69A42F}" dt="2022-11-22T21:00:04.060" v="224" actId="478"/>
          <ac:picMkLst>
            <pc:docMk/>
            <pc:sldMk cId="832027126" sldId="1247"/>
            <ac:picMk id="2054" creationId="{22FD00DA-751B-713C-2BED-3984D562F932}"/>
          </ac:picMkLst>
        </pc:picChg>
        <pc:picChg chg="del">
          <ac:chgData name="Jonathan  Cosme" userId="272d5a2a-eea8-4805-b974-3aa4aa9a913a" providerId="ADAL" clId="{A2AE475F-40E2-4323-8204-AA3E6F69A42F}" dt="2022-11-22T21:00:04.060" v="224" actId="478"/>
          <ac:picMkLst>
            <pc:docMk/>
            <pc:sldMk cId="832027126" sldId="1247"/>
            <ac:picMk id="2064" creationId="{B0213915-8267-DC6F-0248-FBADFA571C63}"/>
          </ac:picMkLst>
        </pc:picChg>
      </pc:sldChg>
      <pc:sldChg chg="delSp mod">
        <pc:chgData name="Jonathan  Cosme" userId="272d5a2a-eea8-4805-b974-3aa4aa9a913a" providerId="ADAL" clId="{A2AE475F-40E2-4323-8204-AA3E6F69A42F}" dt="2022-11-22T21:04:00.670" v="246" actId="478"/>
        <pc:sldMkLst>
          <pc:docMk/>
          <pc:sldMk cId="833640414" sldId="1248"/>
        </pc:sldMkLst>
        <pc:spChg chg="del">
          <ac:chgData name="Jonathan  Cosme" userId="272d5a2a-eea8-4805-b974-3aa4aa9a913a" providerId="ADAL" clId="{A2AE475F-40E2-4323-8204-AA3E6F69A42F}" dt="2022-11-22T21:03:46.925" v="244" actId="478"/>
          <ac:spMkLst>
            <pc:docMk/>
            <pc:sldMk cId="833640414" sldId="1248"/>
            <ac:spMk id="4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03:37.574" v="242" actId="478"/>
          <ac:spMkLst>
            <pc:docMk/>
            <pc:sldMk cId="833640414" sldId="1248"/>
            <ac:spMk id="3337" creationId="{7C20DE58-3272-7251-0804-963CFB03886C}"/>
          </ac:spMkLst>
        </pc:spChg>
        <pc:spChg chg="del">
          <ac:chgData name="Jonathan  Cosme" userId="272d5a2a-eea8-4805-b974-3aa4aa9a913a" providerId="ADAL" clId="{A2AE475F-40E2-4323-8204-AA3E6F69A42F}" dt="2022-11-22T21:03:46.925" v="244" actId="478"/>
          <ac:spMkLst>
            <pc:docMk/>
            <pc:sldMk cId="833640414" sldId="1248"/>
            <ac:spMk id="3338" creationId="{D5A5A19F-70FE-B8AB-780A-12CDD8A49ED0}"/>
          </ac:spMkLst>
        </pc:spChg>
        <pc:spChg chg="del">
          <ac:chgData name="Jonathan  Cosme" userId="272d5a2a-eea8-4805-b974-3aa4aa9a913a" providerId="ADAL" clId="{A2AE475F-40E2-4323-8204-AA3E6F69A42F}" dt="2022-11-22T21:03:37.574" v="242" actId="478"/>
          <ac:spMkLst>
            <pc:docMk/>
            <pc:sldMk cId="833640414" sldId="1248"/>
            <ac:spMk id="3339" creationId="{EDC37C39-4183-78B4-4AFF-73819BE8906C}"/>
          </ac:spMkLst>
        </pc:spChg>
        <pc:grpChg chg="del">
          <ac:chgData name="Jonathan  Cosme" userId="272d5a2a-eea8-4805-b974-3aa4aa9a913a" providerId="ADAL" clId="{A2AE475F-40E2-4323-8204-AA3E6F69A42F}" dt="2022-11-22T21:04:00.670" v="246" actId="478"/>
          <ac:grpSpMkLst>
            <pc:docMk/>
            <pc:sldMk cId="833640414" sldId="1248"/>
            <ac:grpSpMk id="3" creationId="{95DDA407-085D-13AA-53CA-E9A6C4F3FBFC}"/>
          </ac:grpSpMkLst>
        </pc:grpChg>
      </pc:sldChg>
      <pc:sldChg chg="delSp mod ord">
        <pc:chgData name="Jonathan  Cosme" userId="272d5a2a-eea8-4805-b974-3aa4aa9a913a" providerId="ADAL" clId="{A2AE475F-40E2-4323-8204-AA3E6F69A42F}" dt="2022-11-22T21:34:09.056" v="263"/>
        <pc:sldMkLst>
          <pc:docMk/>
          <pc:sldMk cId="2265585098" sldId="1249"/>
        </pc:sldMkLst>
        <pc:spChg chg="del">
          <ac:chgData name="Jonathan  Cosme" userId="272d5a2a-eea8-4805-b974-3aa4aa9a913a" providerId="ADAL" clId="{A2AE475F-40E2-4323-8204-AA3E6F69A42F}" dt="2022-11-22T21:33:35.039" v="253" actId="478"/>
          <ac:spMkLst>
            <pc:docMk/>
            <pc:sldMk cId="2265585098" sldId="1249"/>
            <ac:spMk id="40" creationId="{DCA24AD8-495C-6109-FE88-86A2B4C0CE3D}"/>
          </ac:spMkLst>
        </pc:spChg>
        <pc:spChg chg="del">
          <ac:chgData name="Jonathan  Cosme" userId="272d5a2a-eea8-4805-b974-3aa4aa9a913a" providerId="ADAL" clId="{A2AE475F-40E2-4323-8204-AA3E6F69A42F}" dt="2022-11-22T21:33:35.039" v="253" actId="478"/>
          <ac:spMkLst>
            <pc:docMk/>
            <pc:sldMk cId="2265585098" sldId="1249"/>
            <ac:spMk id="41" creationId="{5E835C00-0C8E-6A23-E836-F10B6FD0AD0E}"/>
          </ac:spMkLst>
        </pc:spChg>
        <pc:spChg chg="del">
          <ac:chgData name="Jonathan  Cosme" userId="272d5a2a-eea8-4805-b974-3aa4aa9a913a" providerId="ADAL" clId="{A2AE475F-40E2-4323-8204-AA3E6F69A42F}" dt="2022-11-22T21:33:35.039" v="253" actId="478"/>
          <ac:spMkLst>
            <pc:docMk/>
            <pc:sldMk cId="2265585098" sldId="1249"/>
            <ac:spMk id="42" creationId="{A3A3F671-E46A-2674-C13F-E28077CCD788}"/>
          </ac:spMkLst>
        </pc:spChg>
        <pc:spChg chg="del">
          <ac:chgData name="Jonathan  Cosme" userId="272d5a2a-eea8-4805-b974-3aa4aa9a913a" providerId="ADAL" clId="{A2AE475F-40E2-4323-8204-AA3E6F69A42F}" dt="2022-11-22T21:33:35.039" v="253" actId="478"/>
          <ac:spMkLst>
            <pc:docMk/>
            <pc:sldMk cId="2265585098" sldId="1249"/>
            <ac:spMk id="43" creationId="{FD9921AD-B0D4-7D48-1180-DF21268C2749}"/>
          </ac:spMkLst>
        </pc:spChg>
        <pc:spChg chg="del">
          <ac:chgData name="Jonathan  Cosme" userId="272d5a2a-eea8-4805-b974-3aa4aa9a913a" providerId="ADAL" clId="{A2AE475F-40E2-4323-8204-AA3E6F69A42F}" dt="2022-11-22T21:33:35.039" v="253" actId="478"/>
          <ac:spMkLst>
            <pc:docMk/>
            <pc:sldMk cId="2265585098" sldId="1249"/>
            <ac:spMk id="44" creationId="{5F878B33-6CB4-1784-E1F5-25F66C7969D3}"/>
          </ac:spMkLst>
        </pc:spChg>
        <pc:spChg chg="del">
          <ac:chgData name="Jonathan  Cosme" userId="272d5a2a-eea8-4805-b974-3aa4aa9a913a" providerId="ADAL" clId="{A2AE475F-40E2-4323-8204-AA3E6F69A42F}" dt="2022-11-22T21:33:35.039" v="253" actId="478"/>
          <ac:spMkLst>
            <pc:docMk/>
            <pc:sldMk cId="2265585098" sldId="1249"/>
            <ac:spMk id="49" creationId="{25F7562E-1A38-F051-DC67-D21B30D3E4AC}"/>
          </ac:spMkLst>
        </pc:spChg>
        <pc:spChg chg="del">
          <ac:chgData name="Jonathan  Cosme" userId="272d5a2a-eea8-4805-b974-3aa4aa9a913a" providerId="ADAL" clId="{A2AE475F-40E2-4323-8204-AA3E6F69A42F}" dt="2022-11-22T21:33:14.254" v="248" actId="478"/>
          <ac:spMkLst>
            <pc:docMk/>
            <pc:sldMk cId="2265585098" sldId="1249"/>
            <ac:spMk id="51" creationId="{6A006C4A-24DD-0C4E-5566-744598FC14CF}"/>
          </ac:spMkLst>
        </pc:spChg>
        <pc:spChg chg="del">
          <ac:chgData name="Jonathan  Cosme" userId="272d5a2a-eea8-4805-b974-3aa4aa9a913a" providerId="ADAL" clId="{A2AE475F-40E2-4323-8204-AA3E6F69A42F}" dt="2022-11-22T21:33:14.254" v="248" actId="478"/>
          <ac:spMkLst>
            <pc:docMk/>
            <pc:sldMk cId="2265585098" sldId="1249"/>
            <ac:spMk id="52" creationId="{27F31913-8CAB-ECCD-EA02-FAD0CBA94390}"/>
          </ac:spMkLst>
        </pc:spChg>
        <pc:spChg chg="del">
          <ac:chgData name="Jonathan  Cosme" userId="272d5a2a-eea8-4805-b974-3aa4aa9a913a" providerId="ADAL" clId="{A2AE475F-40E2-4323-8204-AA3E6F69A42F}" dt="2022-11-22T21:33:14.254" v="248" actId="478"/>
          <ac:spMkLst>
            <pc:docMk/>
            <pc:sldMk cId="2265585098" sldId="1249"/>
            <ac:spMk id="53" creationId="{EB2D2BC9-F1D5-560E-A977-EF7F6884E8BF}"/>
          </ac:spMkLst>
        </pc:spChg>
        <pc:spChg chg="del">
          <ac:chgData name="Jonathan  Cosme" userId="272d5a2a-eea8-4805-b974-3aa4aa9a913a" providerId="ADAL" clId="{A2AE475F-40E2-4323-8204-AA3E6F69A42F}" dt="2022-11-22T21:33:14.254" v="248" actId="478"/>
          <ac:spMkLst>
            <pc:docMk/>
            <pc:sldMk cId="2265585098" sldId="1249"/>
            <ac:spMk id="54" creationId="{43D01B45-58DE-9E95-289C-D6B51FD3D9B4}"/>
          </ac:spMkLst>
        </pc:spChg>
        <pc:spChg chg="del">
          <ac:chgData name="Jonathan  Cosme" userId="272d5a2a-eea8-4805-b974-3aa4aa9a913a" providerId="ADAL" clId="{A2AE475F-40E2-4323-8204-AA3E6F69A42F}" dt="2022-11-22T21:33:14.254" v="248" actId="478"/>
          <ac:spMkLst>
            <pc:docMk/>
            <pc:sldMk cId="2265585098" sldId="1249"/>
            <ac:spMk id="55" creationId="{3FB47D27-C50A-26A1-10EB-B570B5A5B805}"/>
          </ac:spMkLst>
        </pc:spChg>
        <pc:spChg chg="del">
          <ac:chgData name="Jonathan  Cosme" userId="272d5a2a-eea8-4805-b974-3aa4aa9a913a" providerId="ADAL" clId="{A2AE475F-40E2-4323-8204-AA3E6F69A42F}" dt="2022-11-22T21:33:14.254" v="248" actId="478"/>
          <ac:spMkLst>
            <pc:docMk/>
            <pc:sldMk cId="2265585098" sldId="1249"/>
            <ac:spMk id="56" creationId="{478D6E2F-9791-E85C-68FB-C212925FEBBA}"/>
          </ac:spMkLst>
        </pc:spChg>
        <pc:spChg chg="del">
          <ac:chgData name="Jonathan  Cosme" userId="272d5a2a-eea8-4805-b974-3aa4aa9a913a" providerId="ADAL" clId="{A2AE475F-40E2-4323-8204-AA3E6F69A42F}" dt="2022-11-22T21:33:39.813" v="255" actId="478"/>
          <ac:spMkLst>
            <pc:docMk/>
            <pc:sldMk cId="2265585098" sldId="1249"/>
            <ac:spMk id="59" creationId="{2E74F406-5D7C-7506-3C1A-86FE15376F6F}"/>
          </ac:spMkLst>
        </pc:spChg>
        <pc:spChg chg="del">
          <ac:chgData name="Jonathan  Cosme" userId="272d5a2a-eea8-4805-b974-3aa4aa9a913a" providerId="ADAL" clId="{A2AE475F-40E2-4323-8204-AA3E6F69A42F}" dt="2022-11-22T21:33:35.039" v="253" actId="478"/>
          <ac:spMkLst>
            <pc:docMk/>
            <pc:sldMk cId="2265585098" sldId="1249"/>
            <ac:spMk id="60" creationId="{B54594B5-A5E5-7806-2857-AA6F1F728C17}"/>
          </ac:spMkLst>
        </pc:spChg>
        <pc:spChg chg="del">
          <ac:chgData name="Jonathan  Cosme" userId="272d5a2a-eea8-4805-b974-3aa4aa9a913a" providerId="ADAL" clId="{A2AE475F-40E2-4323-8204-AA3E6F69A42F}" dt="2022-11-22T21:33:20.829" v="250" actId="478"/>
          <ac:spMkLst>
            <pc:docMk/>
            <pc:sldMk cId="2265585098" sldId="1249"/>
            <ac:spMk id="62" creationId="{B64BA751-9CFD-8B3B-0192-ED3CD9B08518}"/>
          </ac:spMkLst>
        </pc:spChg>
        <pc:spChg chg="del">
          <ac:chgData name="Jonathan  Cosme" userId="272d5a2a-eea8-4805-b974-3aa4aa9a913a" providerId="ADAL" clId="{A2AE475F-40E2-4323-8204-AA3E6F69A42F}" dt="2022-11-22T21:33:14.254" v="248" actId="478"/>
          <ac:spMkLst>
            <pc:docMk/>
            <pc:sldMk cId="2265585098" sldId="1249"/>
            <ac:spMk id="63" creationId="{77EB2DA9-9BED-4A38-EA3E-FB5294F5DB4F}"/>
          </ac:spMkLst>
        </pc:spChg>
        <pc:spChg chg="del">
          <ac:chgData name="Jonathan  Cosme" userId="272d5a2a-eea8-4805-b974-3aa4aa9a913a" providerId="ADAL" clId="{A2AE475F-40E2-4323-8204-AA3E6F69A42F}" dt="2022-11-22T21:33:35.039" v="253" actId="478"/>
          <ac:spMkLst>
            <pc:docMk/>
            <pc:sldMk cId="2265585098" sldId="1249"/>
            <ac:spMk id="84" creationId="{7F9E8CAE-89E3-DCF6-EA94-839585404196}"/>
          </ac:spMkLst>
        </pc:spChg>
        <pc:spChg chg="del">
          <ac:chgData name="Jonathan  Cosme" userId="272d5a2a-eea8-4805-b974-3aa4aa9a913a" providerId="ADAL" clId="{A2AE475F-40E2-4323-8204-AA3E6F69A42F}" dt="2022-11-22T21:33:14.254" v="248" actId="478"/>
          <ac:spMkLst>
            <pc:docMk/>
            <pc:sldMk cId="2265585098" sldId="1249"/>
            <ac:spMk id="125" creationId="{7FB404D5-3540-B432-E2BD-D9344505410C}"/>
          </ac:spMkLst>
        </pc:spChg>
        <pc:grpChg chg="del">
          <ac:chgData name="Jonathan  Cosme" userId="272d5a2a-eea8-4805-b974-3aa4aa9a913a" providerId="ADAL" clId="{A2AE475F-40E2-4323-8204-AA3E6F69A42F}" dt="2022-11-22T21:33:35.039" v="253" actId="478"/>
          <ac:grpSpMkLst>
            <pc:docMk/>
            <pc:sldMk cId="2265585098" sldId="1249"/>
            <ac:grpSpMk id="11" creationId="{6B131D38-59B6-A16F-5E01-35D807A3F5FA}"/>
          </ac:grpSpMkLst>
        </pc:grpChg>
        <pc:grpChg chg="del">
          <ac:chgData name="Jonathan  Cosme" userId="272d5a2a-eea8-4805-b974-3aa4aa9a913a" providerId="ADAL" clId="{A2AE475F-40E2-4323-8204-AA3E6F69A42F}" dt="2022-11-22T21:33:14.254" v="248" actId="478"/>
          <ac:grpSpMkLst>
            <pc:docMk/>
            <pc:sldMk cId="2265585098" sldId="1249"/>
            <ac:grpSpMk id="12" creationId="{C66A0D40-BD67-28C3-5D24-E70DC97C2DCA}"/>
          </ac:grpSpMkLst>
        </pc:grpChg>
        <pc:grpChg chg="del">
          <ac:chgData name="Jonathan  Cosme" userId="272d5a2a-eea8-4805-b974-3aa4aa9a913a" providerId="ADAL" clId="{A2AE475F-40E2-4323-8204-AA3E6F69A42F}" dt="2022-11-22T21:33:14.254" v="248" actId="478"/>
          <ac:grpSpMkLst>
            <pc:docMk/>
            <pc:sldMk cId="2265585098" sldId="1249"/>
            <ac:grpSpMk id="13" creationId="{4CA46DD5-6496-7215-36B1-E14A00B5BF30}"/>
          </ac:grpSpMkLst>
        </pc:grpChg>
        <pc:grpChg chg="del">
          <ac:chgData name="Jonathan  Cosme" userId="272d5a2a-eea8-4805-b974-3aa4aa9a913a" providerId="ADAL" clId="{A2AE475F-40E2-4323-8204-AA3E6F69A42F}" dt="2022-11-22T21:33:35.039" v="253" actId="478"/>
          <ac:grpSpMkLst>
            <pc:docMk/>
            <pc:sldMk cId="2265585098" sldId="1249"/>
            <ac:grpSpMk id="115" creationId="{293F7281-D2A3-8116-3668-A2F57E71DF29}"/>
          </ac:grpSpMkLst>
        </pc:grpChg>
        <pc:grpChg chg="del">
          <ac:chgData name="Jonathan  Cosme" userId="272d5a2a-eea8-4805-b974-3aa4aa9a913a" providerId="ADAL" clId="{A2AE475F-40E2-4323-8204-AA3E6F69A42F}" dt="2022-11-22T21:33:35.039" v="253" actId="478"/>
          <ac:grpSpMkLst>
            <pc:docMk/>
            <pc:sldMk cId="2265585098" sldId="1249"/>
            <ac:grpSpMk id="117" creationId="{01A137DC-9819-34DE-1BFB-17992B3E3344}"/>
          </ac:grpSpMkLst>
        </pc:grpChg>
        <pc:grpChg chg="del">
          <ac:chgData name="Jonathan  Cosme" userId="272d5a2a-eea8-4805-b974-3aa4aa9a913a" providerId="ADAL" clId="{A2AE475F-40E2-4323-8204-AA3E6F69A42F}" dt="2022-11-22T21:33:35.039" v="253" actId="478"/>
          <ac:grpSpMkLst>
            <pc:docMk/>
            <pc:sldMk cId="2265585098" sldId="1249"/>
            <ac:grpSpMk id="119" creationId="{F62E6AC2-55BE-6A2E-DA52-E5905574FDE6}"/>
          </ac:grpSpMkLst>
        </pc:grpChg>
        <pc:grpChg chg="del">
          <ac:chgData name="Jonathan  Cosme" userId="272d5a2a-eea8-4805-b974-3aa4aa9a913a" providerId="ADAL" clId="{A2AE475F-40E2-4323-8204-AA3E6F69A42F}" dt="2022-11-22T21:33:14.254" v="248" actId="478"/>
          <ac:grpSpMkLst>
            <pc:docMk/>
            <pc:sldMk cId="2265585098" sldId="1249"/>
            <ac:grpSpMk id="3200" creationId="{39C2EA16-E3C2-8F3D-5AF7-38466002C943}"/>
          </ac:grpSpMkLst>
        </pc:grpChg>
        <pc:grpChg chg="del">
          <ac:chgData name="Jonathan  Cosme" userId="272d5a2a-eea8-4805-b974-3aa4aa9a913a" providerId="ADAL" clId="{A2AE475F-40E2-4323-8204-AA3E6F69A42F}" dt="2022-11-22T21:33:14.254" v="248" actId="478"/>
          <ac:grpSpMkLst>
            <pc:docMk/>
            <pc:sldMk cId="2265585098" sldId="1249"/>
            <ac:grpSpMk id="3205" creationId="{3C2DD150-B560-4EBF-2A84-C02FECC169FE}"/>
          </ac:grpSpMkLst>
        </pc:grpChg>
        <pc:grpChg chg="del">
          <ac:chgData name="Jonathan  Cosme" userId="272d5a2a-eea8-4805-b974-3aa4aa9a913a" providerId="ADAL" clId="{A2AE475F-40E2-4323-8204-AA3E6F69A42F}" dt="2022-11-22T21:33:35.039" v="253" actId="478"/>
          <ac:grpSpMkLst>
            <pc:docMk/>
            <pc:sldMk cId="2265585098" sldId="1249"/>
            <ac:grpSpMk id="3303" creationId="{D5B4CF1D-EDC9-8853-82B9-A7D0244D82EA}"/>
          </ac:grpSpMkLst>
        </pc:grpChg>
        <pc:grpChg chg="del">
          <ac:chgData name="Jonathan  Cosme" userId="272d5a2a-eea8-4805-b974-3aa4aa9a913a" providerId="ADAL" clId="{A2AE475F-40E2-4323-8204-AA3E6F69A42F}" dt="2022-11-22T21:33:14.254" v="248" actId="478"/>
          <ac:grpSpMkLst>
            <pc:docMk/>
            <pc:sldMk cId="2265585098" sldId="1249"/>
            <ac:grpSpMk id="3304" creationId="{F330AAE7-5C2F-FCAC-A4FD-D60F17DE4390}"/>
          </ac:grpSpMkLst>
        </pc:grpChg>
        <pc:cxnChg chg="del">
          <ac:chgData name="Jonathan  Cosme" userId="272d5a2a-eea8-4805-b974-3aa4aa9a913a" providerId="ADAL" clId="{A2AE475F-40E2-4323-8204-AA3E6F69A42F}" dt="2022-11-22T21:33:39.813" v="255" actId="478"/>
          <ac:cxnSpMkLst>
            <pc:docMk/>
            <pc:sldMk cId="2265585098" sldId="1249"/>
            <ac:cxnSpMk id="27" creationId="{4715D82C-FFFC-DF6B-8452-B03F795FE63C}"/>
          </ac:cxnSpMkLst>
        </pc:cxnChg>
        <pc:cxnChg chg="del">
          <ac:chgData name="Jonathan  Cosme" userId="272d5a2a-eea8-4805-b974-3aa4aa9a913a" providerId="ADAL" clId="{A2AE475F-40E2-4323-8204-AA3E6F69A42F}" dt="2022-11-22T21:33:35.039" v="253" actId="478"/>
          <ac:cxnSpMkLst>
            <pc:docMk/>
            <pc:sldMk cId="2265585098" sldId="1249"/>
            <ac:cxnSpMk id="50" creationId="{8BF09F41-3071-FE4E-403F-3EB11725687A}"/>
          </ac:cxnSpMkLst>
        </pc:cxnChg>
        <pc:cxnChg chg="del">
          <ac:chgData name="Jonathan  Cosme" userId="272d5a2a-eea8-4805-b974-3aa4aa9a913a" providerId="ADAL" clId="{A2AE475F-40E2-4323-8204-AA3E6F69A42F}" dt="2022-11-22T21:33:14.254" v="248" actId="478"/>
          <ac:cxnSpMkLst>
            <pc:docMk/>
            <pc:sldMk cId="2265585098" sldId="1249"/>
            <ac:cxnSpMk id="57" creationId="{80288502-7F96-0245-691E-7AEF8600E55A}"/>
          </ac:cxnSpMkLst>
        </pc:cxnChg>
        <pc:cxnChg chg="del">
          <ac:chgData name="Jonathan  Cosme" userId="272d5a2a-eea8-4805-b974-3aa4aa9a913a" providerId="ADAL" clId="{A2AE475F-40E2-4323-8204-AA3E6F69A42F}" dt="2022-11-22T21:33:26.781" v="251" actId="478"/>
          <ac:cxnSpMkLst>
            <pc:docMk/>
            <pc:sldMk cId="2265585098" sldId="1249"/>
            <ac:cxnSpMk id="61" creationId="{EC785C0F-A8FA-9935-996E-374DDD554FD0}"/>
          </ac:cxnSpMkLst>
        </pc:cxnChg>
      </pc:sldChg>
      <pc:sldChg chg="addSp delSp modSp mod">
        <pc:chgData name="Jonathan  Cosme" userId="272d5a2a-eea8-4805-b974-3aa4aa9a913a" providerId="ADAL" clId="{A2AE475F-40E2-4323-8204-AA3E6F69A42F}" dt="2022-11-22T22:11:23.959" v="570" actId="20577"/>
        <pc:sldMkLst>
          <pc:docMk/>
          <pc:sldMk cId="360187867" sldId="1254"/>
        </pc:sldMkLst>
        <pc:spChg chg="mod">
          <ac:chgData name="Jonathan  Cosme" userId="272d5a2a-eea8-4805-b974-3aa4aa9a913a" providerId="ADAL" clId="{A2AE475F-40E2-4323-8204-AA3E6F69A42F}" dt="2022-11-22T22:11:23.959" v="570" actId="20577"/>
          <ac:spMkLst>
            <pc:docMk/>
            <pc:sldMk cId="360187867" sldId="1254"/>
            <ac:spMk id="37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10:38.205" v="546" actId="478"/>
          <ac:spMkLst>
            <pc:docMk/>
            <pc:sldMk cId="360187867" sldId="1254"/>
            <ac:spMk id="1438" creationId="{369DE256-5052-7D31-EBB6-9C0D65D3BFE5}"/>
          </ac:spMkLst>
        </pc:spChg>
        <pc:grpChg chg="del">
          <ac:chgData name="Jonathan  Cosme" userId="272d5a2a-eea8-4805-b974-3aa4aa9a913a" providerId="ADAL" clId="{A2AE475F-40E2-4323-8204-AA3E6F69A42F}" dt="2022-11-22T22:10:56.469" v="549" actId="478"/>
          <ac:grpSpMkLst>
            <pc:docMk/>
            <pc:sldMk cId="360187867" sldId="1254"/>
            <ac:grpSpMk id="61" creationId="{54538752-AA0F-7B45-05FD-871DA344C926}"/>
          </ac:grpSpMkLst>
        </pc:grpChg>
        <pc:grpChg chg="del">
          <ac:chgData name="Jonathan  Cosme" userId="272d5a2a-eea8-4805-b974-3aa4aa9a913a" providerId="ADAL" clId="{A2AE475F-40E2-4323-8204-AA3E6F69A42F}" dt="2022-11-22T22:10:38.205" v="546" actId="478"/>
          <ac:grpSpMkLst>
            <pc:docMk/>
            <pc:sldMk cId="360187867" sldId="1254"/>
            <ac:grpSpMk id="1441" creationId="{086E64DA-D0A9-7675-DA97-69FA1E2DC19C}"/>
          </ac:grpSpMkLst>
        </pc:grpChg>
        <pc:grpChg chg="del">
          <ac:chgData name="Jonathan  Cosme" userId="272d5a2a-eea8-4805-b974-3aa4aa9a913a" providerId="ADAL" clId="{A2AE475F-40E2-4323-8204-AA3E6F69A42F}" dt="2022-11-22T22:10:56.469" v="549" actId="478"/>
          <ac:grpSpMkLst>
            <pc:docMk/>
            <pc:sldMk cId="360187867" sldId="1254"/>
            <ac:grpSpMk id="1452" creationId="{A3D3107F-87BD-6F81-BADF-E5A39C32444F}"/>
          </ac:grpSpMkLst>
        </pc:grpChg>
        <pc:grpChg chg="del">
          <ac:chgData name="Jonathan  Cosme" userId="272d5a2a-eea8-4805-b974-3aa4aa9a913a" providerId="ADAL" clId="{A2AE475F-40E2-4323-8204-AA3E6F69A42F}" dt="2022-11-22T22:10:56.469" v="549" actId="478"/>
          <ac:grpSpMkLst>
            <pc:docMk/>
            <pc:sldMk cId="360187867" sldId="1254"/>
            <ac:grpSpMk id="1454" creationId="{D1203D5D-B168-3E84-16B3-2B917F4D2DA1}"/>
          </ac:grpSpMkLst>
        </pc:grpChg>
        <pc:cxnChg chg="add del mod">
          <ac:chgData name="Jonathan  Cosme" userId="272d5a2a-eea8-4805-b974-3aa4aa9a913a" providerId="ADAL" clId="{A2AE475F-40E2-4323-8204-AA3E6F69A42F}" dt="2022-11-22T22:10:56.469" v="549" actId="478"/>
          <ac:cxnSpMkLst>
            <pc:docMk/>
            <pc:sldMk cId="360187867" sldId="1254"/>
            <ac:cxnSpMk id="18" creationId="{CF83ADBD-B1B4-3E81-92E1-23C11F8FE0BF}"/>
          </ac:cxnSpMkLst>
        </pc:cxnChg>
        <pc:cxnChg chg="del">
          <ac:chgData name="Jonathan  Cosme" userId="272d5a2a-eea8-4805-b974-3aa4aa9a913a" providerId="ADAL" clId="{A2AE475F-40E2-4323-8204-AA3E6F69A42F}" dt="2022-11-22T22:10:19.948" v="545" actId="478"/>
          <ac:cxnSpMkLst>
            <pc:docMk/>
            <pc:sldMk cId="360187867" sldId="1254"/>
            <ac:cxnSpMk id="1439" creationId="{59A192FE-B2D5-6C37-1C8B-17C47148C607}"/>
          </ac:cxnSpMkLst>
        </pc:cxnChg>
        <pc:cxnChg chg="del">
          <ac:chgData name="Jonathan  Cosme" userId="272d5a2a-eea8-4805-b974-3aa4aa9a913a" providerId="ADAL" clId="{A2AE475F-40E2-4323-8204-AA3E6F69A42F}" dt="2022-11-22T22:10:38.205" v="546" actId="478"/>
          <ac:cxnSpMkLst>
            <pc:docMk/>
            <pc:sldMk cId="360187867" sldId="1254"/>
            <ac:cxnSpMk id="1451" creationId="{136C6DFF-60D0-7DB8-0202-4DB1F654F89B}"/>
          </ac:cxnSpMkLst>
        </pc:cxnChg>
      </pc:sldChg>
      <pc:sldChg chg="delSp mod">
        <pc:chgData name="Jonathan  Cosme" userId="272d5a2a-eea8-4805-b974-3aa4aa9a913a" providerId="ADAL" clId="{A2AE475F-40E2-4323-8204-AA3E6F69A42F}" dt="2022-11-22T22:44:46.900" v="908" actId="478"/>
        <pc:sldMkLst>
          <pc:docMk/>
          <pc:sldMk cId="2981422631" sldId="1257"/>
        </pc:sldMkLst>
        <pc:spChg chg="del">
          <ac:chgData name="Jonathan  Cosme" userId="272d5a2a-eea8-4805-b974-3aa4aa9a913a" providerId="ADAL" clId="{A2AE475F-40E2-4323-8204-AA3E6F69A42F}" dt="2022-11-22T22:44:41.868" v="906" actId="478"/>
          <ac:spMkLst>
            <pc:docMk/>
            <pc:sldMk cId="2981422631" sldId="1257"/>
            <ac:spMk id="2" creationId="{17A0E20F-DDDB-980F-5954-BBA82A27C441}"/>
          </ac:spMkLst>
        </pc:spChg>
        <pc:spChg chg="del">
          <ac:chgData name="Jonathan  Cosme" userId="272d5a2a-eea8-4805-b974-3aa4aa9a913a" providerId="ADAL" clId="{A2AE475F-40E2-4323-8204-AA3E6F69A42F}" dt="2022-11-22T22:44:29.691" v="902" actId="478"/>
          <ac:spMkLst>
            <pc:docMk/>
            <pc:sldMk cId="2981422631" sldId="1257"/>
            <ac:spMk id="3" creationId="{4789D6A1-CCA1-96D4-27EA-E1320B9B322A}"/>
          </ac:spMkLst>
        </pc:spChg>
        <pc:spChg chg="del">
          <ac:chgData name="Jonathan  Cosme" userId="272d5a2a-eea8-4805-b974-3aa4aa9a913a" providerId="ADAL" clId="{A2AE475F-40E2-4323-8204-AA3E6F69A42F}" dt="2022-11-22T22:44:46.900" v="908" actId="478"/>
          <ac:spMkLst>
            <pc:docMk/>
            <pc:sldMk cId="2981422631" sldId="1257"/>
            <ac:spMk id="4" creationId="{10B24DCF-19E5-1FB5-C83F-C97B2A72463D}"/>
          </ac:spMkLst>
        </pc:spChg>
        <pc:spChg chg="del">
          <ac:chgData name="Jonathan  Cosme" userId="272d5a2a-eea8-4805-b974-3aa4aa9a913a" providerId="ADAL" clId="{A2AE475F-40E2-4323-8204-AA3E6F69A42F}" dt="2022-11-22T22:44:41.868" v="906" actId="478"/>
          <ac:spMkLst>
            <pc:docMk/>
            <pc:sldMk cId="2981422631" sldId="1257"/>
            <ac:spMk id="5" creationId="{160316C4-943B-532B-B729-A5598D962E8D}"/>
          </ac:spMkLst>
        </pc:spChg>
        <pc:spChg chg="del">
          <ac:chgData name="Jonathan  Cosme" userId="272d5a2a-eea8-4805-b974-3aa4aa9a913a" providerId="ADAL" clId="{A2AE475F-40E2-4323-8204-AA3E6F69A42F}" dt="2022-11-22T22:44:29.691" v="902" actId="478"/>
          <ac:spMkLst>
            <pc:docMk/>
            <pc:sldMk cId="2981422631" sldId="1257"/>
            <ac:spMk id="6" creationId="{E8EA5D75-A5E4-7FEE-7F9E-C570C9891790}"/>
          </ac:spMkLst>
        </pc:spChg>
        <pc:spChg chg="del">
          <ac:chgData name="Jonathan  Cosme" userId="272d5a2a-eea8-4805-b974-3aa4aa9a913a" providerId="ADAL" clId="{A2AE475F-40E2-4323-8204-AA3E6F69A42F}" dt="2022-11-22T22:44:29.691" v="902" actId="478"/>
          <ac:spMkLst>
            <pc:docMk/>
            <pc:sldMk cId="2981422631" sldId="1257"/>
            <ac:spMk id="8" creationId="{24A6C1D7-C3DC-AE13-79B6-CB2A9F8F16AC}"/>
          </ac:spMkLst>
        </pc:spChg>
        <pc:spChg chg="del">
          <ac:chgData name="Jonathan  Cosme" userId="272d5a2a-eea8-4805-b974-3aa4aa9a913a" providerId="ADAL" clId="{A2AE475F-40E2-4323-8204-AA3E6F69A42F}" dt="2022-11-22T22:44:46.900" v="908" actId="478"/>
          <ac:spMkLst>
            <pc:docMk/>
            <pc:sldMk cId="2981422631" sldId="1257"/>
            <ac:spMk id="1236" creationId="{00000000-0000-0000-0000-000000000000}"/>
          </ac:spMkLst>
        </pc:spChg>
        <pc:picChg chg="del">
          <ac:chgData name="Jonathan  Cosme" userId="272d5a2a-eea8-4805-b974-3aa4aa9a913a" providerId="ADAL" clId="{A2AE475F-40E2-4323-8204-AA3E6F69A42F}" dt="2022-11-22T22:44:29.691" v="902" actId="478"/>
          <ac:picMkLst>
            <pc:docMk/>
            <pc:sldMk cId="2981422631" sldId="1257"/>
            <ac:picMk id="7" creationId="{4E69285E-7AB3-7BCE-8467-943494AAE784}"/>
          </ac:picMkLst>
        </pc:picChg>
        <pc:picChg chg="del">
          <ac:chgData name="Jonathan  Cosme" userId="272d5a2a-eea8-4805-b974-3aa4aa9a913a" providerId="ADAL" clId="{A2AE475F-40E2-4323-8204-AA3E6F69A42F}" dt="2022-11-22T22:44:46.900" v="908" actId="478"/>
          <ac:picMkLst>
            <pc:docMk/>
            <pc:sldMk cId="2981422631" sldId="1257"/>
            <ac:picMk id="1235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44:41.868" v="906" actId="478"/>
          <ac:picMkLst>
            <pc:docMk/>
            <pc:sldMk cId="2981422631" sldId="1257"/>
            <ac:picMk id="2050" creationId="{5DA9503F-0480-D884-9F0F-25AB095BE61B}"/>
          </ac:picMkLst>
        </pc:picChg>
      </pc:sldChg>
      <pc:sldChg chg="modSp mod">
        <pc:chgData name="Jonathan  Cosme" userId="272d5a2a-eea8-4805-b974-3aa4aa9a913a" providerId="ADAL" clId="{A2AE475F-40E2-4323-8204-AA3E6F69A42F}" dt="2022-11-23T14:46:10.748" v="1963" actId="1076"/>
        <pc:sldMkLst>
          <pc:docMk/>
          <pc:sldMk cId="368418000" sldId="1260"/>
        </pc:sldMkLst>
        <pc:spChg chg="mod">
          <ac:chgData name="Jonathan  Cosme" userId="272d5a2a-eea8-4805-b974-3aa4aa9a913a" providerId="ADAL" clId="{A2AE475F-40E2-4323-8204-AA3E6F69A42F}" dt="2022-11-23T14:46:05.669" v="1962" actId="1076"/>
          <ac:spMkLst>
            <pc:docMk/>
            <pc:sldMk cId="368418000" sldId="1260"/>
            <ac:spMk id="8" creationId="{24A6C1D7-C3DC-AE13-79B6-CB2A9F8F16AC}"/>
          </ac:spMkLst>
        </pc:spChg>
        <pc:picChg chg="mod">
          <ac:chgData name="Jonathan  Cosme" userId="272d5a2a-eea8-4805-b974-3aa4aa9a913a" providerId="ADAL" clId="{A2AE475F-40E2-4323-8204-AA3E6F69A42F}" dt="2022-11-23T14:46:10.748" v="1963" actId="1076"/>
          <ac:picMkLst>
            <pc:docMk/>
            <pc:sldMk cId="368418000" sldId="1260"/>
            <ac:picMk id="9" creationId="{471CF949-9A0D-0CA6-61A1-9CBBAE2694E2}"/>
          </ac:picMkLst>
        </pc:picChg>
      </pc:sldChg>
      <pc:sldChg chg="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528964584" sldId="1262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2439127335" sldId="1262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2725127832" sldId="1262"/>
        </pc:sldMkLst>
      </pc:sldChg>
      <pc:sldChg chg="delSp modSp del mod">
        <pc:chgData name="Jonathan  Cosme" userId="272d5a2a-eea8-4805-b974-3aa4aa9a913a" providerId="ADAL" clId="{A2AE475F-40E2-4323-8204-AA3E6F69A42F}" dt="2022-11-23T04:31:23.648" v="944" actId="2696"/>
        <pc:sldMkLst>
          <pc:docMk/>
          <pc:sldMk cId="2116592201" sldId="1263"/>
        </pc:sldMkLst>
        <pc:spChg chg="mod">
          <ac:chgData name="Jonathan  Cosme" userId="272d5a2a-eea8-4805-b974-3aa4aa9a913a" providerId="ADAL" clId="{A2AE475F-40E2-4323-8204-AA3E6F69A42F}" dt="2022-11-22T21:53:46.327" v="452" actId="1076"/>
          <ac:spMkLst>
            <pc:docMk/>
            <pc:sldMk cId="2116592201" sldId="1263"/>
            <ac:spMk id="1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3:49.150" v="453" actId="478"/>
          <ac:spMkLst>
            <pc:docMk/>
            <pc:sldMk cId="2116592201" sldId="1263"/>
            <ac:spMk id="1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3:49.150" v="453" actId="478"/>
          <ac:spMkLst>
            <pc:docMk/>
            <pc:sldMk cId="2116592201" sldId="1263"/>
            <ac:spMk id="104" creationId="{AFE90EAC-417F-E1AE-465A-75CFEF050493}"/>
          </ac:spMkLst>
        </pc:spChg>
        <pc:spChg chg="del">
          <ac:chgData name="Jonathan  Cosme" userId="272d5a2a-eea8-4805-b974-3aa4aa9a913a" providerId="ADAL" clId="{A2AE475F-40E2-4323-8204-AA3E6F69A42F}" dt="2022-11-22T21:53:37.598" v="449" actId="478"/>
          <ac:spMkLst>
            <pc:docMk/>
            <pc:sldMk cId="2116592201" sldId="1263"/>
            <ac:spMk id="113" creationId="{C45103CD-90DC-2FE1-85AC-4728894D4D0C}"/>
          </ac:spMkLst>
        </pc:spChg>
        <pc:grpChg chg="del">
          <ac:chgData name="Jonathan  Cosme" userId="272d5a2a-eea8-4805-b974-3aa4aa9a913a" providerId="ADAL" clId="{A2AE475F-40E2-4323-8204-AA3E6F69A42F}" dt="2022-11-22T21:53:49.150" v="453" actId="478"/>
          <ac:grpSpMkLst>
            <pc:docMk/>
            <pc:sldMk cId="2116592201" sldId="1263"/>
            <ac:grpSpMk id="109" creationId="{57A02F66-BDE4-5D45-9FF3-43C89A046ECD}"/>
          </ac:grpSpMkLst>
        </pc:grpChg>
        <pc:grpChg chg="del">
          <ac:chgData name="Jonathan  Cosme" userId="272d5a2a-eea8-4805-b974-3aa4aa9a913a" providerId="ADAL" clId="{A2AE475F-40E2-4323-8204-AA3E6F69A42F}" dt="2022-11-22T21:53:49.150" v="453" actId="478"/>
          <ac:grpSpMkLst>
            <pc:docMk/>
            <pc:sldMk cId="2116592201" sldId="1263"/>
            <ac:grpSpMk id="110" creationId="{F945E031-FD4F-503A-36AB-B1ED9FD02166}"/>
          </ac:grpSpMkLst>
        </pc:grpChg>
        <pc:grpChg chg="del">
          <ac:chgData name="Jonathan  Cosme" userId="272d5a2a-eea8-4805-b974-3aa4aa9a913a" providerId="ADAL" clId="{A2AE475F-40E2-4323-8204-AA3E6F69A42F}" dt="2022-11-22T21:53:49.150" v="453" actId="478"/>
          <ac:grpSpMkLst>
            <pc:docMk/>
            <pc:sldMk cId="2116592201" sldId="1263"/>
            <ac:grpSpMk id="111" creationId="{BD927720-E878-EB35-30BD-DC705D343432}"/>
          </ac:grpSpMkLst>
        </pc:grpChg>
        <pc:grpChg chg="del">
          <ac:chgData name="Jonathan  Cosme" userId="272d5a2a-eea8-4805-b974-3aa4aa9a913a" providerId="ADAL" clId="{A2AE475F-40E2-4323-8204-AA3E6F69A42F}" dt="2022-11-22T21:53:49.150" v="453" actId="478"/>
          <ac:grpSpMkLst>
            <pc:docMk/>
            <pc:sldMk cId="2116592201" sldId="1263"/>
            <ac:grpSpMk id="112" creationId="{C6BDE2F2-3552-005C-D497-29DCA065E8E3}"/>
          </ac:grpSpMkLst>
        </pc:grpChg>
      </pc:sldChg>
      <pc:sldChg chg="add">
        <pc:chgData name="Jonathan  Cosme" userId="272d5a2a-eea8-4805-b974-3aa4aa9a913a" providerId="ADAL" clId="{A2AE475F-40E2-4323-8204-AA3E6F69A42F}" dt="2022-11-23T04:31:30.471" v="945"/>
        <pc:sldMkLst>
          <pc:docMk/>
          <pc:sldMk cId="3789728945" sldId="1263"/>
        </pc:sldMkLst>
      </pc:sldChg>
      <pc:sldChg chg="delSp mod">
        <pc:chgData name="Jonathan  Cosme" userId="272d5a2a-eea8-4805-b974-3aa4aa9a913a" providerId="ADAL" clId="{A2AE475F-40E2-4323-8204-AA3E6F69A42F}" dt="2022-11-22T22:40:53.175" v="886" actId="478"/>
        <pc:sldMkLst>
          <pc:docMk/>
          <pc:sldMk cId="2824988383" sldId="1264"/>
        </pc:sldMkLst>
        <pc:spChg chg="del">
          <ac:chgData name="Jonathan  Cosme" userId="272d5a2a-eea8-4805-b974-3aa4aa9a913a" providerId="ADAL" clId="{A2AE475F-40E2-4323-8204-AA3E6F69A42F}" dt="2022-11-22T22:40:37.106" v="882" actId="478"/>
          <ac:spMkLst>
            <pc:docMk/>
            <pc:sldMk cId="2824988383" sldId="1264"/>
            <ac:spMk id="528" creationId="{2DF2D2D8-A10C-2DA6-9F1C-E964C4952A42}"/>
          </ac:spMkLst>
        </pc:spChg>
        <pc:spChg chg="del">
          <ac:chgData name="Jonathan  Cosme" userId="272d5a2a-eea8-4805-b974-3aa4aa9a913a" providerId="ADAL" clId="{A2AE475F-40E2-4323-8204-AA3E6F69A42F}" dt="2022-11-22T22:40:31.714" v="880" actId="478"/>
          <ac:spMkLst>
            <pc:docMk/>
            <pc:sldMk cId="2824988383" sldId="1264"/>
            <ac:spMk id="529" creationId="{8F5617D7-D568-66EB-4745-A7A67BF57644}"/>
          </ac:spMkLst>
        </pc:spChg>
        <pc:spChg chg="del">
          <ac:chgData name="Jonathan  Cosme" userId="272d5a2a-eea8-4805-b974-3aa4aa9a913a" providerId="ADAL" clId="{A2AE475F-40E2-4323-8204-AA3E6F69A42F}" dt="2022-11-22T22:40:26.041" v="878" actId="478"/>
          <ac:spMkLst>
            <pc:docMk/>
            <pc:sldMk cId="2824988383" sldId="1264"/>
            <ac:spMk id="568" creationId="{600CF6E5-8160-E5CD-F314-7DCE9C828435}"/>
          </ac:spMkLst>
        </pc:spChg>
        <pc:spChg chg="del">
          <ac:chgData name="Jonathan  Cosme" userId="272d5a2a-eea8-4805-b974-3aa4aa9a913a" providerId="ADAL" clId="{A2AE475F-40E2-4323-8204-AA3E6F69A42F}" dt="2022-11-22T22:40:13.661" v="876" actId="478"/>
          <ac:spMkLst>
            <pc:docMk/>
            <pc:sldMk cId="2824988383" sldId="1264"/>
            <ac:spMk id="611" creationId="{21A3527C-5E4C-253B-1446-ECAE2B7E3D31}"/>
          </ac:spMkLst>
        </pc:spChg>
        <pc:grpChg chg="del">
          <ac:chgData name="Jonathan  Cosme" userId="272d5a2a-eea8-4805-b974-3aa4aa9a913a" providerId="ADAL" clId="{A2AE475F-40E2-4323-8204-AA3E6F69A42F}" dt="2022-11-22T22:40:42.780" v="884" actId="478"/>
          <ac:grpSpMkLst>
            <pc:docMk/>
            <pc:sldMk cId="2824988383" sldId="1264"/>
            <ac:grpSpMk id="577" creationId="{186876E0-89B4-8735-AB00-D28F2C1EE32E}"/>
          </ac:grpSpMkLst>
        </pc:grpChg>
        <pc:grpChg chg="del">
          <ac:chgData name="Jonathan  Cosme" userId="272d5a2a-eea8-4805-b974-3aa4aa9a913a" providerId="ADAL" clId="{A2AE475F-40E2-4323-8204-AA3E6F69A42F}" dt="2022-11-22T22:40:37.106" v="882" actId="478"/>
          <ac:grpSpMkLst>
            <pc:docMk/>
            <pc:sldMk cId="2824988383" sldId="1264"/>
            <ac:grpSpMk id="578" creationId="{05AF85D1-61D2-CFFF-13F1-0C858E80089F}"/>
          </ac:grpSpMkLst>
        </pc:grpChg>
        <pc:grpChg chg="del">
          <ac:chgData name="Jonathan  Cosme" userId="272d5a2a-eea8-4805-b974-3aa4aa9a913a" providerId="ADAL" clId="{A2AE475F-40E2-4323-8204-AA3E6F69A42F}" dt="2022-11-22T22:40:31.714" v="880" actId="478"/>
          <ac:grpSpMkLst>
            <pc:docMk/>
            <pc:sldMk cId="2824988383" sldId="1264"/>
            <ac:grpSpMk id="579" creationId="{65993EAA-B6AE-78ED-2564-2D9D9FC0DFE8}"/>
          </ac:grpSpMkLst>
        </pc:grpChg>
        <pc:grpChg chg="del">
          <ac:chgData name="Jonathan  Cosme" userId="272d5a2a-eea8-4805-b974-3aa4aa9a913a" providerId="ADAL" clId="{A2AE475F-40E2-4323-8204-AA3E6F69A42F}" dt="2022-11-22T22:40:26.041" v="878" actId="478"/>
          <ac:grpSpMkLst>
            <pc:docMk/>
            <pc:sldMk cId="2824988383" sldId="1264"/>
            <ac:grpSpMk id="580" creationId="{4F2AF411-CDE3-5ABB-9001-0DDA53AC8B8E}"/>
          </ac:grpSpMkLst>
        </pc:grpChg>
        <pc:grpChg chg="del">
          <ac:chgData name="Jonathan  Cosme" userId="272d5a2a-eea8-4805-b974-3aa4aa9a913a" providerId="ADAL" clId="{A2AE475F-40E2-4323-8204-AA3E6F69A42F}" dt="2022-11-22T22:40:53.175" v="886" actId="478"/>
          <ac:grpSpMkLst>
            <pc:docMk/>
            <pc:sldMk cId="2824988383" sldId="1264"/>
            <ac:grpSpMk id="581" creationId="{DF656E37-B561-7B64-3822-4A302F705604}"/>
          </ac:grpSpMkLst>
        </pc:grpChg>
        <pc:grpChg chg="del">
          <ac:chgData name="Jonathan  Cosme" userId="272d5a2a-eea8-4805-b974-3aa4aa9a913a" providerId="ADAL" clId="{A2AE475F-40E2-4323-8204-AA3E6F69A42F}" dt="2022-11-22T22:40:53.175" v="886" actId="478"/>
          <ac:grpSpMkLst>
            <pc:docMk/>
            <pc:sldMk cId="2824988383" sldId="1264"/>
            <ac:grpSpMk id="582" creationId="{48067478-64D0-F795-95F1-30BAD5D6DC4B}"/>
          </ac:grpSpMkLst>
        </pc:grpChg>
        <pc:grpChg chg="del">
          <ac:chgData name="Jonathan  Cosme" userId="272d5a2a-eea8-4805-b974-3aa4aa9a913a" providerId="ADAL" clId="{A2AE475F-40E2-4323-8204-AA3E6F69A42F}" dt="2022-11-22T22:40:53.175" v="886" actId="478"/>
          <ac:grpSpMkLst>
            <pc:docMk/>
            <pc:sldMk cId="2824988383" sldId="1264"/>
            <ac:grpSpMk id="583" creationId="{21260FF1-72C4-AF0F-398E-C22D933BED8F}"/>
          </ac:grpSpMkLst>
        </pc:grpChg>
        <pc:picChg chg="del">
          <ac:chgData name="Jonathan  Cosme" userId="272d5a2a-eea8-4805-b974-3aa4aa9a913a" providerId="ADAL" clId="{A2AE475F-40E2-4323-8204-AA3E6F69A42F}" dt="2022-11-22T22:40:13.661" v="876" actId="478"/>
          <ac:picMkLst>
            <pc:docMk/>
            <pc:sldMk cId="2824988383" sldId="1264"/>
            <ac:picMk id="584" creationId="{ABE7B883-450B-0904-BD91-33BC65C0DCDE}"/>
          </ac:picMkLst>
        </pc:picChg>
        <pc:cxnChg chg="del">
          <ac:chgData name="Jonathan  Cosme" userId="272d5a2a-eea8-4805-b974-3aa4aa9a913a" providerId="ADAL" clId="{A2AE475F-40E2-4323-8204-AA3E6F69A42F}" dt="2022-11-22T22:40:13.661" v="876" actId="478"/>
          <ac:cxnSpMkLst>
            <pc:docMk/>
            <pc:sldMk cId="2824988383" sldId="1264"/>
            <ac:cxnSpMk id="585" creationId="{FC22B5F3-6417-C673-4B11-BF87535B2B68}"/>
          </ac:cxnSpMkLst>
        </pc:cxnChg>
        <pc:cxnChg chg="del">
          <ac:chgData name="Jonathan  Cosme" userId="272d5a2a-eea8-4805-b974-3aa4aa9a913a" providerId="ADAL" clId="{A2AE475F-40E2-4323-8204-AA3E6F69A42F}" dt="2022-11-22T22:40:13.661" v="876" actId="478"/>
          <ac:cxnSpMkLst>
            <pc:docMk/>
            <pc:sldMk cId="2824988383" sldId="1264"/>
            <ac:cxnSpMk id="590" creationId="{94BC5211-5089-B755-873E-572B5C91A91E}"/>
          </ac:cxnSpMkLst>
        </pc:cxnChg>
        <pc:cxnChg chg="del">
          <ac:chgData name="Jonathan  Cosme" userId="272d5a2a-eea8-4805-b974-3aa4aa9a913a" providerId="ADAL" clId="{A2AE475F-40E2-4323-8204-AA3E6F69A42F}" dt="2022-11-22T22:40:13.661" v="876" actId="478"/>
          <ac:cxnSpMkLst>
            <pc:docMk/>
            <pc:sldMk cId="2824988383" sldId="1264"/>
            <ac:cxnSpMk id="594" creationId="{65691849-E919-9B31-2F91-1FC19CBCDE81}"/>
          </ac:cxnSpMkLst>
        </pc:cxnChg>
        <pc:cxnChg chg="del">
          <ac:chgData name="Jonathan  Cosme" userId="272d5a2a-eea8-4805-b974-3aa4aa9a913a" providerId="ADAL" clId="{A2AE475F-40E2-4323-8204-AA3E6F69A42F}" dt="2022-11-22T22:40:13.661" v="876" actId="478"/>
          <ac:cxnSpMkLst>
            <pc:docMk/>
            <pc:sldMk cId="2824988383" sldId="1264"/>
            <ac:cxnSpMk id="595" creationId="{5FBF80E0-5E95-B1A7-35C5-3D47C09EEEC9}"/>
          </ac:cxnSpMkLst>
        </pc:cxnChg>
        <pc:cxnChg chg="del">
          <ac:chgData name="Jonathan  Cosme" userId="272d5a2a-eea8-4805-b974-3aa4aa9a913a" providerId="ADAL" clId="{A2AE475F-40E2-4323-8204-AA3E6F69A42F}" dt="2022-11-22T22:40:13.661" v="876" actId="478"/>
          <ac:cxnSpMkLst>
            <pc:docMk/>
            <pc:sldMk cId="2824988383" sldId="1264"/>
            <ac:cxnSpMk id="596" creationId="{04CFB6A4-EDF1-A775-0A7C-D980EFE92F2F}"/>
          </ac:cxnSpMkLst>
        </pc:cxnChg>
        <pc:cxnChg chg="del">
          <ac:chgData name="Jonathan  Cosme" userId="272d5a2a-eea8-4805-b974-3aa4aa9a913a" providerId="ADAL" clId="{A2AE475F-40E2-4323-8204-AA3E6F69A42F}" dt="2022-11-22T22:40:13.661" v="876" actId="478"/>
          <ac:cxnSpMkLst>
            <pc:docMk/>
            <pc:sldMk cId="2824988383" sldId="1264"/>
            <ac:cxnSpMk id="597" creationId="{83FA6512-32A4-9358-4B5B-E180E05DE9C6}"/>
          </ac:cxnSpMkLst>
        </pc:cxnChg>
        <pc:cxnChg chg="del">
          <ac:chgData name="Jonathan  Cosme" userId="272d5a2a-eea8-4805-b974-3aa4aa9a913a" providerId="ADAL" clId="{A2AE475F-40E2-4323-8204-AA3E6F69A42F}" dt="2022-11-22T22:40:13.661" v="876" actId="478"/>
          <ac:cxnSpMkLst>
            <pc:docMk/>
            <pc:sldMk cId="2824988383" sldId="1264"/>
            <ac:cxnSpMk id="602" creationId="{365A8E00-73A5-E480-544F-566FD5D66ACB}"/>
          </ac:cxnSpMkLst>
        </pc:cxnChg>
        <pc:cxnChg chg="del">
          <ac:chgData name="Jonathan  Cosme" userId="272d5a2a-eea8-4805-b974-3aa4aa9a913a" providerId="ADAL" clId="{A2AE475F-40E2-4323-8204-AA3E6F69A42F}" dt="2022-11-22T22:40:13.661" v="876" actId="478"/>
          <ac:cxnSpMkLst>
            <pc:docMk/>
            <pc:sldMk cId="2824988383" sldId="1264"/>
            <ac:cxnSpMk id="603" creationId="{9488EA47-97B6-6753-611F-295067D232FC}"/>
          </ac:cxnSpMkLst>
        </pc:cxnChg>
      </pc:sldChg>
      <pc:sldChg chg="modSp add mod">
        <pc:chgData name="Jonathan  Cosme" userId="272d5a2a-eea8-4805-b974-3aa4aa9a913a" providerId="ADAL" clId="{A2AE475F-40E2-4323-8204-AA3E6F69A42F}" dt="2022-11-22T20:38:09.672" v="13" actId="20577"/>
        <pc:sldMkLst>
          <pc:docMk/>
          <pc:sldMk cId="4282847595" sldId="1265"/>
        </pc:sldMkLst>
        <pc:spChg chg="mod">
          <ac:chgData name="Jonathan  Cosme" userId="272d5a2a-eea8-4805-b974-3aa4aa9a913a" providerId="ADAL" clId="{A2AE475F-40E2-4323-8204-AA3E6F69A42F}" dt="2022-11-22T20:38:09.672" v="13" actId="20577"/>
          <ac:spMkLst>
            <pc:docMk/>
            <pc:sldMk cId="4282847595" sldId="1265"/>
            <ac:spMk id="5" creationId="{00000000-0000-0000-0000-000000000000}"/>
          </ac:spMkLst>
        </pc:spChg>
      </pc:sldChg>
      <pc:sldChg chg="add">
        <pc:chgData name="Jonathan  Cosme" userId="272d5a2a-eea8-4805-b974-3aa4aa9a913a" providerId="ADAL" clId="{A2AE475F-40E2-4323-8204-AA3E6F69A42F}" dt="2022-11-22T20:38:02.316" v="10"/>
        <pc:sldMkLst>
          <pc:docMk/>
          <pc:sldMk cId="401077419" sldId="1266"/>
        </pc:sldMkLst>
      </pc:sldChg>
      <pc:sldChg chg="add">
        <pc:chgData name="Jonathan  Cosme" userId="272d5a2a-eea8-4805-b974-3aa4aa9a913a" providerId="ADAL" clId="{A2AE475F-40E2-4323-8204-AA3E6F69A42F}" dt="2022-11-22T20:38:07.228" v="12"/>
        <pc:sldMkLst>
          <pc:docMk/>
          <pc:sldMk cId="360298957" sldId="1267"/>
        </pc:sldMkLst>
      </pc:sldChg>
      <pc:sldChg chg="modSp add mod">
        <pc:chgData name="Jonathan  Cosme" userId="272d5a2a-eea8-4805-b974-3aa4aa9a913a" providerId="ADAL" clId="{A2AE475F-40E2-4323-8204-AA3E6F69A42F}" dt="2022-11-23T05:03:40.400" v="1188" actId="1036"/>
        <pc:sldMkLst>
          <pc:docMk/>
          <pc:sldMk cId="3195037851" sldId="1268"/>
        </pc:sldMkLst>
        <pc:spChg chg="mod">
          <ac:chgData name="Jonathan  Cosme" userId="272d5a2a-eea8-4805-b974-3aa4aa9a913a" providerId="ADAL" clId="{A2AE475F-40E2-4323-8204-AA3E6F69A42F}" dt="2022-11-23T05:03:40.400" v="1188" actId="1036"/>
          <ac:spMkLst>
            <pc:docMk/>
            <pc:sldMk cId="3195037851" sldId="1268"/>
            <ac:spMk id="75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0:42:53.677" v="113" actId="20577"/>
          <ac:spMkLst>
            <pc:docMk/>
            <pc:sldMk cId="3195037851" sldId="1268"/>
            <ac:spMk id="753" creationId="{00000000-0000-0000-0000-000000000000}"/>
          </ac:spMkLst>
        </pc:spChg>
      </pc:sldChg>
      <pc:sldChg chg="modSp add mod">
        <pc:chgData name="Jonathan  Cosme" userId="272d5a2a-eea8-4805-b974-3aa4aa9a913a" providerId="ADAL" clId="{A2AE475F-40E2-4323-8204-AA3E6F69A42F}" dt="2022-11-23T05:03:44.456" v="1189"/>
        <pc:sldMkLst>
          <pc:docMk/>
          <pc:sldMk cId="3144207935" sldId="1269"/>
        </pc:sldMkLst>
        <pc:spChg chg="mod">
          <ac:chgData name="Jonathan  Cosme" userId="272d5a2a-eea8-4805-b974-3aa4aa9a913a" providerId="ADAL" clId="{A2AE475F-40E2-4323-8204-AA3E6F69A42F}" dt="2022-11-23T05:03:44.456" v="1189"/>
          <ac:spMkLst>
            <pc:docMk/>
            <pc:sldMk cId="3144207935" sldId="1269"/>
            <ac:spMk id="750" creationId="{00000000-0000-0000-0000-000000000000}"/>
          </ac:spMkLst>
        </pc:spChg>
      </pc:sldChg>
      <pc:sldChg chg="add">
        <pc:chgData name="Jonathan  Cosme" userId="272d5a2a-eea8-4805-b974-3aa4aa9a913a" providerId="ADAL" clId="{A2AE475F-40E2-4323-8204-AA3E6F69A42F}" dt="2022-11-22T20:39:44.091" v="87"/>
        <pc:sldMkLst>
          <pc:docMk/>
          <pc:sldMk cId="3018025891" sldId="1270"/>
        </pc:sldMkLst>
      </pc:sldChg>
      <pc:sldChg chg="add">
        <pc:chgData name="Jonathan  Cosme" userId="272d5a2a-eea8-4805-b974-3aa4aa9a913a" providerId="ADAL" clId="{A2AE475F-40E2-4323-8204-AA3E6F69A42F}" dt="2022-11-22T20:39:50.762" v="89"/>
        <pc:sldMkLst>
          <pc:docMk/>
          <pc:sldMk cId="4260578814" sldId="1271"/>
        </pc:sldMkLst>
      </pc:sldChg>
      <pc:sldChg chg="add">
        <pc:chgData name="Jonathan  Cosme" userId="272d5a2a-eea8-4805-b974-3aa4aa9a913a" providerId="ADAL" clId="{A2AE475F-40E2-4323-8204-AA3E6F69A42F}" dt="2022-11-22T20:40:08.604" v="92"/>
        <pc:sldMkLst>
          <pc:docMk/>
          <pc:sldMk cId="281778984" sldId="1272"/>
        </pc:sldMkLst>
      </pc:sldChg>
      <pc:sldChg chg="add">
        <pc:chgData name="Jonathan  Cosme" userId="272d5a2a-eea8-4805-b974-3aa4aa9a913a" providerId="ADAL" clId="{A2AE475F-40E2-4323-8204-AA3E6F69A42F}" dt="2022-11-22T20:43:34.259" v="114"/>
        <pc:sldMkLst>
          <pc:docMk/>
          <pc:sldMk cId="147458950" sldId="1273"/>
        </pc:sldMkLst>
      </pc:sldChg>
      <pc:sldChg chg="add">
        <pc:chgData name="Jonathan  Cosme" userId="272d5a2a-eea8-4805-b974-3aa4aa9a913a" providerId="ADAL" clId="{A2AE475F-40E2-4323-8204-AA3E6F69A42F}" dt="2022-11-22T20:43:50.422" v="116"/>
        <pc:sldMkLst>
          <pc:docMk/>
          <pc:sldMk cId="3594423555" sldId="1274"/>
        </pc:sldMkLst>
      </pc:sldChg>
      <pc:sldChg chg="add">
        <pc:chgData name="Jonathan  Cosme" userId="272d5a2a-eea8-4805-b974-3aa4aa9a913a" providerId="ADAL" clId="{A2AE475F-40E2-4323-8204-AA3E6F69A42F}" dt="2022-11-22T20:43:58.066" v="118"/>
        <pc:sldMkLst>
          <pc:docMk/>
          <pc:sldMk cId="632810678" sldId="1275"/>
        </pc:sldMkLst>
      </pc:sldChg>
      <pc:sldChg chg="delSp add mod">
        <pc:chgData name="Jonathan  Cosme" userId="272d5a2a-eea8-4805-b974-3aa4aa9a913a" providerId="ADAL" clId="{A2AE475F-40E2-4323-8204-AA3E6F69A42F}" dt="2022-11-22T20:44:17.893" v="121" actId="478"/>
        <pc:sldMkLst>
          <pc:docMk/>
          <pc:sldMk cId="898057400" sldId="1276"/>
        </pc:sldMkLst>
        <pc:spChg chg="del">
          <ac:chgData name="Jonathan  Cosme" userId="272d5a2a-eea8-4805-b974-3aa4aa9a913a" providerId="ADAL" clId="{A2AE475F-40E2-4323-8204-AA3E6F69A42F}" dt="2022-11-22T20:44:17.893" v="121" actId="478"/>
          <ac:spMkLst>
            <pc:docMk/>
            <pc:sldMk cId="898057400" sldId="1276"/>
            <ac:spMk id="1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4:17.893" v="121" actId="478"/>
          <ac:spMkLst>
            <pc:docMk/>
            <pc:sldMk cId="898057400" sldId="1276"/>
            <ac:spMk id="81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4:17.893" v="121" actId="478"/>
          <ac:spMkLst>
            <pc:docMk/>
            <pc:sldMk cId="898057400" sldId="1276"/>
            <ac:spMk id="82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4:17.893" v="121" actId="478"/>
          <ac:spMkLst>
            <pc:docMk/>
            <pc:sldMk cId="898057400" sldId="1276"/>
            <ac:spMk id="82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4:17.893" v="121" actId="478"/>
          <ac:spMkLst>
            <pc:docMk/>
            <pc:sldMk cId="898057400" sldId="1276"/>
            <ac:spMk id="826" creationId="{00000000-0000-0000-0000-000000000000}"/>
          </ac:spMkLst>
        </pc:spChg>
        <pc:grpChg chg="del">
          <ac:chgData name="Jonathan  Cosme" userId="272d5a2a-eea8-4805-b974-3aa4aa9a913a" providerId="ADAL" clId="{A2AE475F-40E2-4323-8204-AA3E6F69A42F}" dt="2022-11-22T20:44:17.893" v="121" actId="478"/>
          <ac:grpSpMkLst>
            <pc:docMk/>
            <pc:sldMk cId="898057400" sldId="1276"/>
            <ac:grpSpMk id="820" creationId="{00000000-0000-0000-0000-000000000000}"/>
          </ac:grpSpMkLst>
        </pc:grpChg>
      </pc:sldChg>
      <pc:sldChg chg="modSp add mod">
        <pc:chgData name="Jonathan  Cosme" userId="272d5a2a-eea8-4805-b974-3aa4aa9a913a" providerId="ADAL" clId="{A2AE475F-40E2-4323-8204-AA3E6F69A42F}" dt="2022-11-22T20:45:01.946" v="127" actId="20577"/>
        <pc:sldMkLst>
          <pc:docMk/>
          <pc:sldMk cId="2299460207" sldId="1277"/>
        </pc:sldMkLst>
        <pc:spChg chg="mod">
          <ac:chgData name="Jonathan  Cosme" userId="272d5a2a-eea8-4805-b974-3aa4aa9a913a" providerId="ADAL" clId="{A2AE475F-40E2-4323-8204-AA3E6F69A42F}" dt="2022-11-22T20:45:01.946" v="127" actId="20577"/>
          <ac:spMkLst>
            <pc:docMk/>
            <pc:sldMk cId="2299460207" sldId="1277"/>
            <ac:spMk id="862" creationId="{00000000-0000-0000-0000-000000000000}"/>
          </ac:spMkLst>
        </pc:spChg>
      </pc:sldChg>
      <pc:sldChg chg="add">
        <pc:chgData name="Jonathan  Cosme" userId="272d5a2a-eea8-4805-b974-3aa4aa9a913a" providerId="ADAL" clId="{A2AE475F-40E2-4323-8204-AA3E6F69A42F}" dt="2022-11-22T20:44:57.195" v="126"/>
        <pc:sldMkLst>
          <pc:docMk/>
          <pc:sldMk cId="3628950765" sldId="1278"/>
        </pc:sldMkLst>
      </pc:sldChg>
      <pc:sldChg chg="add del">
        <pc:chgData name="Jonathan  Cosme" userId="272d5a2a-eea8-4805-b974-3aa4aa9a913a" providerId="ADAL" clId="{A2AE475F-40E2-4323-8204-AA3E6F69A42F}" dt="2022-11-22T20:45:24.157" v="129" actId="47"/>
        <pc:sldMkLst>
          <pc:docMk/>
          <pc:sldMk cId="2842517176" sldId="1279"/>
        </pc:sldMkLst>
      </pc:sldChg>
      <pc:sldChg chg="modSp add mod">
        <pc:chgData name="Jonathan  Cosme" userId="272d5a2a-eea8-4805-b974-3aa4aa9a913a" providerId="ADAL" clId="{A2AE475F-40E2-4323-8204-AA3E6F69A42F}" dt="2022-11-23T06:25:37.850" v="1201" actId="14100"/>
        <pc:sldMkLst>
          <pc:docMk/>
          <pc:sldMk cId="2895081819" sldId="1279"/>
        </pc:sldMkLst>
        <pc:spChg chg="mod">
          <ac:chgData name="Jonathan  Cosme" userId="272d5a2a-eea8-4805-b974-3aa4aa9a913a" providerId="ADAL" clId="{A2AE475F-40E2-4323-8204-AA3E6F69A42F}" dt="2022-11-23T06:25:37.850" v="1201" actId="14100"/>
          <ac:spMkLst>
            <pc:docMk/>
            <pc:sldMk cId="2895081819" sldId="1279"/>
            <ac:spMk id="884" creationId="{00000000-0000-0000-0000-000000000000}"/>
          </ac:spMkLst>
        </pc:spChg>
      </pc:sldChg>
      <pc:sldChg chg="modSp add mod">
        <pc:chgData name="Jonathan  Cosme" userId="272d5a2a-eea8-4805-b974-3aa4aa9a913a" providerId="ADAL" clId="{A2AE475F-40E2-4323-8204-AA3E6F69A42F}" dt="2022-11-22T20:49:13.030" v="137" actId="20577"/>
        <pc:sldMkLst>
          <pc:docMk/>
          <pc:sldMk cId="1361531633" sldId="1280"/>
        </pc:sldMkLst>
        <pc:spChg chg="mod">
          <ac:chgData name="Jonathan  Cosme" userId="272d5a2a-eea8-4805-b974-3aa4aa9a913a" providerId="ADAL" clId="{A2AE475F-40E2-4323-8204-AA3E6F69A42F}" dt="2022-11-22T20:49:13.030" v="137" actId="20577"/>
          <ac:spMkLst>
            <pc:docMk/>
            <pc:sldMk cId="1361531633" sldId="1280"/>
            <ac:spMk id="997" creationId="{00000000-0000-0000-0000-000000000000}"/>
          </ac:spMkLst>
        </pc:spChg>
      </pc:sldChg>
      <pc:sldChg chg="add">
        <pc:chgData name="Jonathan  Cosme" userId="272d5a2a-eea8-4805-b974-3aa4aa9a913a" providerId="ADAL" clId="{A2AE475F-40E2-4323-8204-AA3E6F69A42F}" dt="2022-11-22T20:49:45.725" v="139"/>
        <pc:sldMkLst>
          <pc:docMk/>
          <pc:sldMk cId="1863492011" sldId="1281"/>
        </pc:sldMkLst>
      </pc:sldChg>
      <pc:sldChg chg="add">
        <pc:chgData name="Jonathan  Cosme" userId="272d5a2a-eea8-4805-b974-3aa4aa9a913a" providerId="ADAL" clId="{A2AE475F-40E2-4323-8204-AA3E6F69A42F}" dt="2022-11-22T20:50:29.379" v="141"/>
        <pc:sldMkLst>
          <pc:docMk/>
          <pc:sldMk cId="2236365905" sldId="1282"/>
        </pc:sldMkLst>
      </pc:sldChg>
      <pc:sldChg chg="add">
        <pc:chgData name="Jonathan  Cosme" userId="272d5a2a-eea8-4805-b974-3aa4aa9a913a" providerId="ADAL" clId="{A2AE475F-40E2-4323-8204-AA3E6F69A42F}" dt="2022-11-22T20:50:39.701" v="143"/>
        <pc:sldMkLst>
          <pc:docMk/>
          <pc:sldMk cId="1294244416" sldId="1283"/>
        </pc:sldMkLst>
      </pc:sldChg>
      <pc:sldChg chg="add">
        <pc:chgData name="Jonathan  Cosme" userId="272d5a2a-eea8-4805-b974-3aa4aa9a913a" providerId="ADAL" clId="{A2AE475F-40E2-4323-8204-AA3E6F69A42F}" dt="2022-11-22T20:50:46.083" v="145"/>
        <pc:sldMkLst>
          <pc:docMk/>
          <pc:sldMk cId="1026415097" sldId="1284"/>
        </pc:sldMkLst>
      </pc:sldChg>
      <pc:sldChg chg="add">
        <pc:chgData name="Jonathan  Cosme" userId="272d5a2a-eea8-4805-b974-3aa4aa9a913a" providerId="ADAL" clId="{A2AE475F-40E2-4323-8204-AA3E6F69A42F}" dt="2022-11-22T20:51:12.263" v="149"/>
        <pc:sldMkLst>
          <pc:docMk/>
          <pc:sldMk cId="1271788878" sldId="1285"/>
        </pc:sldMkLst>
      </pc:sldChg>
      <pc:sldChg chg="add">
        <pc:chgData name="Jonathan  Cosme" userId="272d5a2a-eea8-4805-b974-3aa4aa9a913a" providerId="ADAL" clId="{A2AE475F-40E2-4323-8204-AA3E6F69A42F}" dt="2022-11-22T20:51:30.541" v="151"/>
        <pc:sldMkLst>
          <pc:docMk/>
          <pc:sldMk cId="3958762241" sldId="1286"/>
        </pc:sldMkLst>
      </pc:sldChg>
      <pc:sldChg chg="add">
        <pc:chgData name="Jonathan  Cosme" userId="272d5a2a-eea8-4805-b974-3aa4aa9a913a" providerId="ADAL" clId="{A2AE475F-40E2-4323-8204-AA3E6F69A42F}" dt="2022-11-22T20:51:39.142" v="153"/>
        <pc:sldMkLst>
          <pc:docMk/>
          <pc:sldMk cId="3473246581" sldId="1287"/>
        </pc:sldMkLst>
      </pc:sldChg>
      <pc:sldChg chg="add">
        <pc:chgData name="Jonathan  Cosme" userId="272d5a2a-eea8-4805-b974-3aa4aa9a913a" providerId="ADAL" clId="{A2AE475F-40E2-4323-8204-AA3E6F69A42F}" dt="2022-11-22T20:51:54.477" v="155"/>
        <pc:sldMkLst>
          <pc:docMk/>
          <pc:sldMk cId="878088097" sldId="1288"/>
        </pc:sldMkLst>
      </pc:sldChg>
      <pc:sldChg chg="add">
        <pc:chgData name="Jonathan  Cosme" userId="272d5a2a-eea8-4805-b974-3aa4aa9a913a" providerId="ADAL" clId="{A2AE475F-40E2-4323-8204-AA3E6F69A42F}" dt="2022-11-22T20:52:01.141" v="157"/>
        <pc:sldMkLst>
          <pc:docMk/>
          <pc:sldMk cId="3175532161" sldId="1289"/>
        </pc:sldMkLst>
      </pc:sldChg>
      <pc:sldChg chg="add">
        <pc:chgData name="Jonathan  Cosme" userId="272d5a2a-eea8-4805-b974-3aa4aa9a913a" providerId="ADAL" clId="{A2AE475F-40E2-4323-8204-AA3E6F69A42F}" dt="2022-11-22T20:52:07.694" v="159"/>
        <pc:sldMkLst>
          <pc:docMk/>
          <pc:sldMk cId="2937994762" sldId="1290"/>
        </pc:sldMkLst>
      </pc:sldChg>
      <pc:sldChg chg="add">
        <pc:chgData name="Jonathan  Cosme" userId="272d5a2a-eea8-4805-b974-3aa4aa9a913a" providerId="ADAL" clId="{A2AE475F-40E2-4323-8204-AA3E6F69A42F}" dt="2022-11-22T20:52:17.438" v="163"/>
        <pc:sldMkLst>
          <pc:docMk/>
          <pc:sldMk cId="1463994911" sldId="1291"/>
        </pc:sldMkLst>
      </pc:sldChg>
      <pc:sldChg chg="add">
        <pc:chgData name="Jonathan  Cosme" userId="272d5a2a-eea8-4805-b974-3aa4aa9a913a" providerId="ADAL" clId="{A2AE475F-40E2-4323-8204-AA3E6F69A42F}" dt="2022-11-22T20:52:22.396" v="165"/>
        <pc:sldMkLst>
          <pc:docMk/>
          <pc:sldMk cId="63560754" sldId="1292"/>
        </pc:sldMkLst>
      </pc:sldChg>
      <pc:sldChg chg="add">
        <pc:chgData name="Jonathan  Cosme" userId="272d5a2a-eea8-4805-b974-3aa4aa9a913a" providerId="ADAL" clId="{A2AE475F-40E2-4323-8204-AA3E6F69A42F}" dt="2022-11-22T20:52:38.732" v="167"/>
        <pc:sldMkLst>
          <pc:docMk/>
          <pc:sldMk cId="2159908530" sldId="1293"/>
        </pc:sldMkLst>
      </pc:sldChg>
      <pc:sldChg chg="add">
        <pc:chgData name="Jonathan  Cosme" userId="272d5a2a-eea8-4805-b974-3aa4aa9a913a" providerId="ADAL" clId="{A2AE475F-40E2-4323-8204-AA3E6F69A42F}" dt="2022-11-22T20:52:44.102" v="169"/>
        <pc:sldMkLst>
          <pc:docMk/>
          <pc:sldMk cId="2438141139" sldId="1294"/>
        </pc:sldMkLst>
      </pc:sldChg>
      <pc:sldChg chg="modSp add del mod">
        <pc:chgData name="Jonathan  Cosme" userId="272d5a2a-eea8-4805-b974-3aa4aa9a913a" providerId="ADAL" clId="{A2AE475F-40E2-4323-8204-AA3E6F69A42F}" dt="2022-11-22T20:55:24.822" v="181" actId="255"/>
        <pc:sldMkLst>
          <pc:docMk/>
          <pc:sldMk cId="4140446611" sldId="1295"/>
        </pc:sldMkLst>
        <pc:spChg chg="mod">
          <ac:chgData name="Jonathan  Cosme" userId="272d5a2a-eea8-4805-b974-3aa4aa9a913a" providerId="ADAL" clId="{A2AE475F-40E2-4323-8204-AA3E6F69A42F}" dt="2022-11-22T20:55:24.822" v="181" actId="255"/>
          <ac:spMkLst>
            <pc:docMk/>
            <pc:sldMk cId="4140446611" sldId="1295"/>
            <ac:spMk id="20" creationId="{00000000-0000-0000-0000-000000000000}"/>
          </ac:spMkLst>
        </pc:spChg>
      </pc:sldChg>
      <pc:sldChg chg="add">
        <pc:chgData name="Jonathan  Cosme" userId="272d5a2a-eea8-4805-b974-3aa4aa9a913a" providerId="ADAL" clId="{A2AE475F-40E2-4323-8204-AA3E6F69A42F}" dt="2022-11-22T20:55:47.729" v="185"/>
        <pc:sldMkLst>
          <pc:docMk/>
          <pc:sldMk cId="3334561872" sldId="1296"/>
        </pc:sldMkLst>
      </pc:sldChg>
      <pc:sldChg chg="add">
        <pc:chgData name="Jonathan  Cosme" userId="272d5a2a-eea8-4805-b974-3aa4aa9a913a" providerId="ADAL" clId="{A2AE475F-40E2-4323-8204-AA3E6F69A42F}" dt="2022-11-22T20:56:12.840" v="192"/>
        <pc:sldMkLst>
          <pc:docMk/>
          <pc:sldMk cId="669390183" sldId="1297"/>
        </pc:sldMkLst>
      </pc:sldChg>
      <pc:sldChg chg="add">
        <pc:chgData name="Jonathan  Cosme" userId="272d5a2a-eea8-4805-b974-3aa4aa9a913a" providerId="ADAL" clId="{A2AE475F-40E2-4323-8204-AA3E6F69A42F}" dt="2022-11-22T20:56:57.065" v="194"/>
        <pc:sldMkLst>
          <pc:docMk/>
          <pc:sldMk cId="2150997112" sldId="1298"/>
        </pc:sldMkLst>
      </pc:sldChg>
      <pc:sldChg chg="add">
        <pc:chgData name="Jonathan  Cosme" userId="272d5a2a-eea8-4805-b974-3aa4aa9a913a" providerId="ADAL" clId="{A2AE475F-40E2-4323-8204-AA3E6F69A42F}" dt="2022-11-22T20:57:37.767" v="197"/>
        <pc:sldMkLst>
          <pc:docMk/>
          <pc:sldMk cId="329512513" sldId="1299"/>
        </pc:sldMkLst>
      </pc:sldChg>
      <pc:sldChg chg="add">
        <pc:chgData name="Jonathan  Cosme" userId="272d5a2a-eea8-4805-b974-3aa4aa9a913a" providerId="ADAL" clId="{A2AE475F-40E2-4323-8204-AA3E6F69A42F}" dt="2022-11-22T20:57:44.422" v="199"/>
        <pc:sldMkLst>
          <pc:docMk/>
          <pc:sldMk cId="3443530414" sldId="1300"/>
        </pc:sldMkLst>
      </pc:sldChg>
      <pc:sldChg chg="add">
        <pc:chgData name="Jonathan  Cosme" userId="272d5a2a-eea8-4805-b974-3aa4aa9a913a" providerId="ADAL" clId="{A2AE475F-40E2-4323-8204-AA3E6F69A42F}" dt="2022-11-22T20:57:50.534" v="201"/>
        <pc:sldMkLst>
          <pc:docMk/>
          <pc:sldMk cId="1496076176" sldId="1301"/>
        </pc:sldMkLst>
      </pc:sldChg>
      <pc:sldChg chg="delSp modSp add mod ord">
        <pc:chgData name="Jonathan  Cosme" userId="272d5a2a-eea8-4805-b974-3aa4aa9a913a" providerId="ADAL" clId="{A2AE475F-40E2-4323-8204-AA3E6F69A42F}" dt="2022-11-22T20:59:06.805" v="213" actId="478"/>
        <pc:sldMkLst>
          <pc:docMk/>
          <pc:sldMk cId="2327957535" sldId="1302"/>
        </pc:sldMkLst>
        <pc:spChg chg="del">
          <ac:chgData name="Jonathan  Cosme" userId="272d5a2a-eea8-4805-b974-3aa4aa9a913a" providerId="ADAL" clId="{A2AE475F-40E2-4323-8204-AA3E6F69A42F}" dt="2022-11-22T20:58:55.245" v="211" actId="478"/>
          <ac:spMkLst>
            <pc:docMk/>
            <pc:sldMk cId="2327957535" sldId="1302"/>
            <ac:spMk id="7" creationId="{FC086A1C-FE8D-C55C-B3F3-E52AE11A0CDE}"/>
          </ac:spMkLst>
        </pc:spChg>
        <pc:spChg chg="del">
          <ac:chgData name="Jonathan  Cosme" userId="272d5a2a-eea8-4805-b974-3aa4aa9a913a" providerId="ADAL" clId="{A2AE475F-40E2-4323-8204-AA3E6F69A42F}" dt="2022-11-22T20:59:06.805" v="213" actId="478"/>
          <ac:spMkLst>
            <pc:docMk/>
            <pc:sldMk cId="2327957535" sldId="1302"/>
            <ac:spMk id="8" creationId="{00000000-0000-0000-0000-000000000000}"/>
          </ac:spMkLst>
        </pc:spChg>
        <pc:spChg chg="del mod">
          <ac:chgData name="Jonathan  Cosme" userId="272d5a2a-eea8-4805-b974-3aa4aa9a913a" providerId="ADAL" clId="{A2AE475F-40E2-4323-8204-AA3E6F69A42F}" dt="2022-11-22T20:58:44.941" v="209" actId="478"/>
          <ac:spMkLst>
            <pc:docMk/>
            <pc:sldMk cId="2327957535" sldId="1302"/>
            <ac:spMk id="23" creationId="{E2D27E77-4112-ACDC-C40B-824A15BF15CC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25" creationId="{DEDCDF10-5A82-0DA4-5CD5-9DF1FD17E65D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26" creationId="{A6834B05-F3B0-7229-46B5-CDF36A121C43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27" creationId="{A1CBABDF-74E5-EC22-10B8-F50F156DBE00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28" creationId="{EF1CE123-03CE-C70D-43BE-51BE85CC85C3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29" creationId="{E6FCC937-3CC2-F3BD-401F-1F70A7046993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30" creationId="{4CE46D38-C073-5199-0642-1129F6144B1C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31" creationId="{9D36E95E-1843-31C8-E68F-039E39FB8825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32" creationId="{313CBF7C-386D-7925-CD7E-6C9DC552F7CE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33" creationId="{0C0CB6B6-CB7D-0942-D442-C07938CE2343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34" creationId="{0C6B9F0C-E88C-94BA-E20E-812EDE797E40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35" creationId="{984CA081-5FFE-551D-763A-66B5F08A0745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36" creationId="{4C4FF1D1-F106-B1EE-489A-C47F8667FA6E}"/>
          </ac:spMkLst>
        </pc:spChg>
        <pc:grpChg chg="del">
          <ac:chgData name="Jonathan  Cosme" userId="272d5a2a-eea8-4805-b974-3aa4aa9a913a" providerId="ADAL" clId="{A2AE475F-40E2-4323-8204-AA3E6F69A42F}" dt="2022-11-22T20:58:55.245" v="211" actId="478"/>
          <ac:grpSpMkLst>
            <pc:docMk/>
            <pc:sldMk cId="2327957535" sldId="1302"/>
            <ac:grpSpMk id="22" creationId="{6F3BAE86-F0F5-5225-0043-02AA1524C0D7}"/>
          </ac:grpSpMkLst>
        </pc:grpChg>
        <pc:picChg chg="del">
          <ac:chgData name="Jonathan  Cosme" userId="272d5a2a-eea8-4805-b974-3aa4aa9a913a" providerId="ADAL" clId="{A2AE475F-40E2-4323-8204-AA3E6F69A42F}" dt="2022-11-22T20:58:36.725" v="205" actId="478"/>
          <ac:picMkLst>
            <pc:docMk/>
            <pc:sldMk cId="2327957535" sldId="1302"/>
            <ac:picMk id="1026" creationId="{514AAE02-5C66-D6AC-2BE4-184104F028F5}"/>
          </ac:picMkLst>
        </pc:picChg>
        <pc:picChg chg="del">
          <ac:chgData name="Jonathan  Cosme" userId="272d5a2a-eea8-4805-b974-3aa4aa9a913a" providerId="ADAL" clId="{A2AE475F-40E2-4323-8204-AA3E6F69A42F}" dt="2022-11-22T20:58:36.725" v="205" actId="478"/>
          <ac:picMkLst>
            <pc:docMk/>
            <pc:sldMk cId="2327957535" sldId="1302"/>
            <ac:picMk id="1028" creationId="{28781F29-ED77-D0BE-AB49-EC2FFB7BBC60}"/>
          </ac:picMkLst>
        </pc:picChg>
        <pc:cxnChg chg="del">
          <ac:chgData name="Jonathan  Cosme" userId="272d5a2a-eea8-4805-b974-3aa4aa9a913a" providerId="ADAL" clId="{A2AE475F-40E2-4323-8204-AA3E6F69A42F}" dt="2022-11-22T20:58:36.725" v="205" actId="478"/>
          <ac:cxnSpMkLst>
            <pc:docMk/>
            <pc:sldMk cId="2327957535" sldId="1302"/>
            <ac:cxnSpMk id="37" creationId="{D93C0812-A1D9-4C82-A980-ADD64A3E403B}"/>
          </ac:cxnSpMkLst>
        </pc:cxnChg>
        <pc:cxnChg chg="del">
          <ac:chgData name="Jonathan  Cosme" userId="272d5a2a-eea8-4805-b974-3aa4aa9a913a" providerId="ADAL" clId="{A2AE475F-40E2-4323-8204-AA3E6F69A42F}" dt="2022-11-22T20:58:36.725" v="205" actId="478"/>
          <ac:cxnSpMkLst>
            <pc:docMk/>
            <pc:sldMk cId="2327957535" sldId="1302"/>
            <ac:cxnSpMk id="39" creationId="{60683A3A-BEE6-920E-61FA-1F720E094CE6}"/>
          </ac:cxnSpMkLst>
        </pc:cxnChg>
      </pc:sldChg>
      <pc:sldChg chg="delSp add mod">
        <pc:chgData name="Jonathan  Cosme" userId="272d5a2a-eea8-4805-b974-3aa4aa9a913a" providerId="ADAL" clId="{A2AE475F-40E2-4323-8204-AA3E6F69A42F}" dt="2022-11-22T20:59:16.580" v="216" actId="478"/>
        <pc:sldMkLst>
          <pc:docMk/>
          <pc:sldMk cId="2094094884" sldId="1303"/>
        </pc:sldMkLst>
        <pc:spChg chg="del">
          <ac:chgData name="Jonathan  Cosme" userId="272d5a2a-eea8-4805-b974-3aa4aa9a913a" providerId="ADAL" clId="{A2AE475F-40E2-4323-8204-AA3E6F69A42F}" dt="2022-11-22T20:59:16.580" v="216" actId="478"/>
          <ac:spMkLst>
            <pc:docMk/>
            <pc:sldMk cId="2094094884" sldId="1303"/>
            <ac:spMk id="8" creationId="{00000000-0000-0000-0000-000000000000}"/>
          </ac:spMkLst>
        </pc:spChg>
      </pc:sldChg>
      <pc:sldChg chg="delSp add mod">
        <pc:chgData name="Jonathan  Cosme" userId="272d5a2a-eea8-4805-b974-3aa4aa9a913a" providerId="ADAL" clId="{A2AE475F-40E2-4323-8204-AA3E6F69A42F}" dt="2022-11-22T20:59:13.773" v="215" actId="478"/>
        <pc:sldMkLst>
          <pc:docMk/>
          <pc:sldMk cId="1446944293" sldId="1304"/>
        </pc:sldMkLst>
        <pc:spChg chg="del">
          <ac:chgData name="Jonathan  Cosme" userId="272d5a2a-eea8-4805-b974-3aa4aa9a913a" providerId="ADAL" clId="{A2AE475F-40E2-4323-8204-AA3E6F69A42F}" dt="2022-11-22T20:59:13.773" v="215" actId="478"/>
          <ac:spMkLst>
            <pc:docMk/>
            <pc:sldMk cId="1446944293" sldId="1304"/>
            <ac:spMk id="8" creationId="{00000000-0000-0000-0000-000000000000}"/>
          </ac:spMkLst>
        </pc:spChg>
      </pc:sldChg>
      <pc:sldChg chg="delSp add del mod">
        <pc:chgData name="Jonathan  Cosme" userId="272d5a2a-eea8-4805-b974-3aa4aa9a913a" providerId="ADAL" clId="{A2AE475F-40E2-4323-8204-AA3E6F69A42F}" dt="2022-11-22T23:59:55.783" v="943" actId="47"/>
        <pc:sldMkLst>
          <pc:docMk/>
          <pc:sldMk cId="2918173220" sldId="1305"/>
        </pc:sldMkLst>
        <pc:spChg chg="del">
          <ac:chgData name="Jonathan  Cosme" userId="272d5a2a-eea8-4805-b974-3aa4aa9a913a" providerId="ADAL" clId="{A2AE475F-40E2-4323-8204-AA3E6F69A42F}" dt="2022-11-22T20:59:11.613" v="214" actId="478"/>
          <ac:spMkLst>
            <pc:docMk/>
            <pc:sldMk cId="2918173220" sldId="1305"/>
            <ac:spMk id="8" creationId="{00000000-0000-0000-0000-000000000000}"/>
          </ac:spMkLst>
        </pc:spChg>
      </pc:sldChg>
      <pc:sldChg chg="add">
        <pc:chgData name="Jonathan  Cosme" userId="272d5a2a-eea8-4805-b974-3aa4aa9a913a" providerId="ADAL" clId="{A2AE475F-40E2-4323-8204-AA3E6F69A42F}" dt="2022-11-22T20:59:39.672" v="219"/>
        <pc:sldMkLst>
          <pc:docMk/>
          <pc:sldMk cId="2643146362" sldId="1306"/>
        </pc:sldMkLst>
      </pc:sldChg>
      <pc:sldChg chg="add">
        <pc:chgData name="Jonathan  Cosme" userId="272d5a2a-eea8-4805-b974-3aa4aa9a913a" providerId="ADAL" clId="{A2AE475F-40E2-4323-8204-AA3E6F69A42F}" dt="2022-11-22T20:59:49.583" v="221"/>
        <pc:sldMkLst>
          <pc:docMk/>
          <pc:sldMk cId="3746522134" sldId="1307"/>
        </pc:sldMkLst>
      </pc:sldChg>
      <pc:sldChg chg="add">
        <pc:chgData name="Jonathan  Cosme" userId="272d5a2a-eea8-4805-b974-3aa4aa9a913a" providerId="ADAL" clId="{A2AE475F-40E2-4323-8204-AA3E6F69A42F}" dt="2022-11-22T20:59:56.655" v="223"/>
        <pc:sldMkLst>
          <pc:docMk/>
          <pc:sldMk cId="947460477" sldId="1308"/>
        </pc:sldMkLst>
      </pc:sldChg>
      <pc:sldChg chg="add">
        <pc:chgData name="Jonathan  Cosme" userId="272d5a2a-eea8-4805-b974-3aa4aa9a913a" providerId="ADAL" clId="{A2AE475F-40E2-4323-8204-AA3E6F69A42F}" dt="2022-11-22T21:00:10.503" v="226"/>
        <pc:sldMkLst>
          <pc:docMk/>
          <pc:sldMk cId="1832509375" sldId="1309"/>
        </pc:sldMkLst>
      </pc:sldChg>
      <pc:sldChg chg="add">
        <pc:chgData name="Jonathan  Cosme" userId="272d5a2a-eea8-4805-b974-3aa4aa9a913a" providerId="ADAL" clId="{A2AE475F-40E2-4323-8204-AA3E6F69A42F}" dt="2022-11-22T21:01:20.321" v="229"/>
        <pc:sldMkLst>
          <pc:docMk/>
          <pc:sldMk cId="4240142957" sldId="1310"/>
        </pc:sldMkLst>
      </pc:sldChg>
      <pc:sldChg chg="add">
        <pc:chgData name="Jonathan  Cosme" userId="272d5a2a-eea8-4805-b974-3aa4aa9a913a" providerId="ADAL" clId="{A2AE475F-40E2-4323-8204-AA3E6F69A42F}" dt="2022-11-22T21:01:25.159" v="231"/>
        <pc:sldMkLst>
          <pc:docMk/>
          <pc:sldMk cId="2238535325" sldId="1311"/>
        </pc:sldMkLst>
      </pc:sldChg>
      <pc:sldChg chg="add">
        <pc:chgData name="Jonathan  Cosme" userId="272d5a2a-eea8-4805-b974-3aa4aa9a913a" providerId="ADAL" clId="{A2AE475F-40E2-4323-8204-AA3E6F69A42F}" dt="2022-11-22T21:01:31.639" v="233"/>
        <pc:sldMkLst>
          <pc:docMk/>
          <pc:sldMk cId="1869393198" sldId="1312"/>
        </pc:sldMkLst>
      </pc:sldChg>
      <pc:sldChg chg="add">
        <pc:chgData name="Jonathan  Cosme" userId="272d5a2a-eea8-4805-b974-3aa4aa9a913a" providerId="ADAL" clId="{A2AE475F-40E2-4323-8204-AA3E6F69A42F}" dt="2022-11-22T21:01:35.880" v="235"/>
        <pc:sldMkLst>
          <pc:docMk/>
          <pc:sldMk cId="3632967742" sldId="1313"/>
        </pc:sldMkLst>
      </pc:sldChg>
      <pc:sldChg chg="add">
        <pc:chgData name="Jonathan  Cosme" userId="272d5a2a-eea8-4805-b974-3aa4aa9a913a" providerId="ADAL" clId="{A2AE475F-40E2-4323-8204-AA3E6F69A42F}" dt="2022-11-22T21:01:42.592" v="237"/>
        <pc:sldMkLst>
          <pc:docMk/>
          <pc:sldMk cId="3998003248" sldId="1314"/>
        </pc:sldMkLst>
      </pc:sldChg>
      <pc:sldChg chg="add">
        <pc:chgData name="Jonathan  Cosme" userId="272d5a2a-eea8-4805-b974-3aa4aa9a913a" providerId="ADAL" clId="{A2AE475F-40E2-4323-8204-AA3E6F69A42F}" dt="2022-11-22T21:02:02.208" v="239"/>
        <pc:sldMkLst>
          <pc:docMk/>
          <pc:sldMk cId="1598186081" sldId="1315"/>
        </pc:sldMkLst>
      </pc:sldChg>
      <pc:sldChg chg="add">
        <pc:chgData name="Jonathan  Cosme" userId="272d5a2a-eea8-4805-b974-3aa4aa9a913a" providerId="ADAL" clId="{A2AE475F-40E2-4323-8204-AA3E6F69A42F}" dt="2022-11-22T21:03:26.450" v="241"/>
        <pc:sldMkLst>
          <pc:docMk/>
          <pc:sldMk cId="2595475697" sldId="1316"/>
        </pc:sldMkLst>
      </pc:sldChg>
      <pc:sldChg chg="add">
        <pc:chgData name="Jonathan  Cosme" userId="272d5a2a-eea8-4805-b974-3aa4aa9a913a" providerId="ADAL" clId="{A2AE475F-40E2-4323-8204-AA3E6F69A42F}" dt="2022-11-22T21:03:42.217" v="243"/>
        <pc:sldMkLst>
          <pc:docMk/>
          <pc:sldMk cId="2147737514" sldId="1317"/>
        </pc:sldMkLst>
      </pc:sldChg>
      <pc:sldChg chg="add">
        <pc:chgData name="Jonathan  Cosme" userId="272d5a2a-eea8-4805-b974-3aa4aa9a913a" providerId="ADAL" clId="{A2AE475F-40E2-4323-8204-AA3E6F69A42F}" dt="2022-11-22T21:03:49.695" v="245"/>
        <pc:sldMkLst>
          <pc:docMk/>
          <pc:sldMk cId="1190008820" sldId="1318"/>
        </pc:sldMkLst>
      </pc:sldChg>
      <pc:sldChg chg="add">
        <pc:chgData name="Jonathan  Cosme" userId="272d5a2a-eea8-4805-b974-3aa4aa9a913a" providerId="ADAL" clId="{A2AE475F-40E2-4323-8204-AA3E6F69A42F}" dt="2022-11-22T21:04:55.732" v="247"/>
        <pc:sldMkLst>
          <pc:docMk/>
          <pc:sldMk cId="2515652660" sldId="1319"/>
        </pc:sldMkLst>
      </pc:sldChg>
      <pc:sldChg chg="add del">
        <pc:chgData name="Jonathan  Cosme" userId="272d5a2a-eea8-4805-b974-3aa4aa9a913a" providerId="ADAL" clId="{A2AE475F-40E2-4323-8204-AA3E6F69A42F}" dt="2022-11-23T14:53:10.567" v="1967" actId="47"/>
        <pc:sldMkLst>
          <pc:docMk/>
          <pc:sldMk cId="4275246570" sldId="1320"/>
        </pc:sldMkLst>
      </pc:sldChg>
      <pc:sldChg chg="add">
        <pc:chgData name="Jonathan  Cosme" userId="272d5a2a-eea8-4805-b974-3aa4aa9a913a" providerId="ADAL" clId="{A2AE475F-40E2-4323-8204-AA3E6F69A42F}" dt="2022-11-22T21:33:30.689" v="252"/>
        <pc:sldMkLst>
          <pc:docMk/>
          <pc:sldMk cId="2178908487" sldId="1321"/>
        </pc:sldMkLst>
      </pc:sldChg>
      <pc:sldChg chg="add del">
        <pc:chgData name="Jonathan  Cosme" userId="272d5a2a-eea8-4805-b974-3aa4aa9a913a" providerId="ADAL" clId="{A2AE475F-40E2-4323-8204-AA3E6F69A42F}" dt="2022-11-23T14:53:07.178" v="1966" actId="47"/>
        <pc:sldMkLst>
          <pc:docMk/>
          <pc:sldMk cId="212871564" sldId="1322"/>
        </pc:sldMkLst>
      </pc:sldChg>
      <pc:sldChg chg="delSp add mod">
        <pc:chgData name="Jonathan  Cosme" userId="272d5a2a-eea8-4805-b974-3aa4aa9a913a" providerId="ADAL" clId="{A2AE475F-40E2-4323-8204-AA3E6F69A42F}" dt="2022-11-22T21:33:59.686" v="261" actId="478"/>
        <pc:sldMkLst>
          <pc:docMk/>
          <pc:sldMk cId="873220220" sldId="1323"/>
        </pc:sldMkLst>
        <pc:spChg chg="del">
          <ac:chgData name="Jonathan  Cosme" userId="272d5a2a-eea8-4805-b974-3aa4aa9a913a" providerId="ADAL" clId="{A2AE475F-40E2-4323-8204-AA3E6F69A42F}" dt="2022-11-22T21:33:50.767" v="257" actId="478"/>
          <ac:spMkLst>
            <pc:docMk/>
            <pc:sldMk cId="873220220" sldId="1323"/>
            <ac:spMk id="5" creationId="{708C6002-AFA9-8C9B-E76F-32D2754B026D}"/>
          </ac:spMkLst>
        </pc:spChg>
        <pc:spChg chg="del">
          <ac:chgData name="Jonathan  Cosme" userId="272d5a2a-eea8-4805-b974-3aa4aa9a913a" providerId="ADAL" clId="{A2AE475F-40E2-4323-8204-AA3E6F69A42F}" dt="2022-11-22T21:33:50.767" v="257" actId="478"/>
          <ac:spMkLst>
            <pc:docMk/>
            <pc:sldMk cId="873220220" sldId="1323"/>
            <ac:spMk id="15" creationId="{C528EB48-5531-9BA8-5A43-D27927958CA5}"/>
          </ac:spMkLst>
        </pc:spChg>
        <pc:spChg chg="del">
          <ac:chgData name="Jonathan  Cosme" userId="272d5a2a-eea8-4805-b974-3aa4aa9a913a" providerId="ADAL" clId="{A2AE475F-40E2-4323-8204-AA3E6F69A42F}" dt="2022-11-22T21:33:55.205" v="259" actId="478"/>
          <ac:spMkLst>
            <pc:docMk/>
            <pc:sldMk cId="873220220" sldId="1323"/>
            <ac:spMk id="22" creationId="{6CC957E6-B7C2-6C3F-D755-E3A929AADCFB}"/>
          </ac:spMkLst>
        </pc:spChg>
        <pc:spChg chg="del">
          <ac:chgData name="Jonathan  Cosme" userId="272d5a2a-eea8-4805-b974-3aa4aa9a913a" providerId="ADAL" clId="{A2AE475F-40E2-4323-8204-AA3E6F69A42F}" dt="2022-11-22T21:33:50.767" v="257" actId="478"/>
          <ac:spMkLst>
            <pc:docMk/>
            <pc:sldMk cId="873220220" sldId="1323"/>
            <ac:spMk id="25" creationId="{9C9B9EFE-6EEF-B8EB-9FBF-3DE8670EB80F}"/>
          </ac:spMkLst>
        </pc:spChg>
        <pc:spChg chg="del">
          <ac:chgData name="Jonathan  Cosme" userId="272d5a2a-eea8-4805-b974-3aa4aa9a913a" providerId="ADAL" clId="{A2AE475F-40E2-4323-8204-AA3E6F69A42F}" dt="2022-11-22T21:33:50.767" v="257" actId="478"/>
          <ac:spMkLst>
            <pc:docMk/>
            <pc:sldMk cId="873220220" sldId="1323"/>
            <ac:spMk id="26" creationId="{C5B6F3BA-C19D-C67F-578B-8A3A03E93431}"/>
          </ac:spMkLst>
        </pc:spChg>
        <pc:spChg chg="del">
          <ac:chgData name="Jonathan  Cosme" userId="272d5a2a-eea8-4805-b974-3aa4aa9a913a" providerId="ADAL" clId="{A2AE475F-40E2-4323-8204-AA3E6F69A42F}" dt="2022-11-22T21:33:50.767" v="257" actId="478"/>
          <ac:spMkLst>
            <pc:docMk/>
            <pc:sldMk cId="873220220" sldId="1323"/>
            <ac:spMk id="31" creationId="{77592530-F1E0-9E9E-0455-1FAC25DCDA6D}"/>
          </ac:spMkLst>
        </pc:spChg>
        <pc:spChg chg="del">
          <ac:chgData name="Jonathan  Cosme" userId="272d5a2a-eea8-4805-b974-3aa4aa9a913a" providerId="ADAL" clId="{A2AE475F-40E2-4323-8204-AA3E6F69A42F}" dt="2022-11-22T21:33:59.686" v="261" actId="478"/>
          <ac:spMkLst>
            <pc:docMk/>
            <pc:sldMk cId="873220220" sldId="1323"/>
            <ac:spMk id="4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33:50.767" v="257" actId="478"/>
          <ac:spMkLst>
            <pc:docMk/>
            <pc:sldMk cId="873220220" sldId="1323"/>
            <ac:spMk id="46" creationId="{D0276505-D758-0F00-792F-F3598A51137A}"/>
          </ac:spMkLst>
        </pc:spChg>
        <pc:spChg chg="del">
          <ac:chgData name="Jonathan  Cosme" userId="272d5a2a-eea8-4805-b974-3aa4aa9a913a" providerId="ADAL" clId="{A2AE475F-40E2-4323-8204-AA3E6F69A42F}" dt="2022-11-22T21:33:50.767" v="257" actId="478"/>
          <ac:spMkLst>
            <pc:docMk/>
            <pc:sldMk cId="873220220" sldId="1323"/>
            <ac:spMk id="3191" creationId="{B0C892C5-3BBA-A388-F944-67DC4650AA01}"/>
          </ac:spMkLst>
        </pc:spChg>
        <pc:spChg chg="del">
          <ac:chgData name="Jonathan  Cosme" userId="272d5a2a-eea8-4805-b974-3aa4aa9a913a" providerId="ADAL" clId="{A2AE475F-40E2-4323-8204-AA3E6F69A42F}" dt="2022-11-22T21:33:50.767" v="257" actId="478"/>
          <ac:spMkLst>
            <pc:docMk/>
            <pc:sldMk cId="873220220" sldId="1323"/>
            <ac:spMk id="3291" creationId="{D2687954-0C38-7996-00FD-57440CFE5CA1}"/>
          </ac:spMkLst>
        </pc:spChg>
        <pc:grpChg chg="del">
          <ac:chgData name="Jonathan  Cosme" userId="272d5a2a-eea8-4805-b974-3aa4aa9a913a" providerId="ADAL" clId="{A2AE475F-40E2-4323-8204-AA3E6F69A42F}" dt="2022-11-22T21:33:50.767" v="257" actId="478"/>
          <ac:grpSpMkLst>
            <pc:docMk/>
            <pc:sldMk cId="873220220" sldId="1323"/>
            <ac:grpSpMk id="537" creationId="{02672B7C-661A-CBA4-988B-CB155ACFC74F}"/>
          </ac:grpSpMkLst>
        </pc:grpChg>
        <pc:grpChg chg="del">
          <ac:chgData name="Jonathan  Cosme" userId="272d5a2a-eea8-4805-b974-3aa4aa9a913a" providerId="ADAL" clId="{A2AE475F-40E2-4323-8204-AA3E6F69A42F}" dt="2022-11-22T21:33:50.767" v="257" actId="478"/>
          <ac:grpSpMkLst>
            <pc:docMk/>
            <pc:sldMk cId="873220220" sldId="1323"/>
            <ac:grpSpMk id="543" creationId="{F2441751-A9CC-0872-DCD7-54DD4D45E007}"/>
          </ac:grpSpMkLst>
        </pc:grpChg>
        <pc:grpChg chg="del">
          <ac:chgData name="Jonathan  Cosme" userId="272d5a2a-eea8-4805-b974-3aa4aa9a913a" providerId="ADAL" clId="{A2AE475F-40E2-4323-8204-AA3E6F69A42F}" dt="2022-11-22T21:33:50.767" v="257" actId="478"/>
          <ac:grpSpMkLst>
            <pc:docMk/>
            <pc:sldMk cId="873220220" sldId="1323"/>
            <ac:grpSpMk id="547" creationId="{7FD371CB-D5EB-2068-837D-284245BD3081}"/>
          </ac:grpSpMkLst>
        </pc:grpChg>
        <pc:grpChg chg="del">
          <ac:chgData name="Jonathan  Cosme" userId="272d5a2a-eea8-4805-b974-3aa4aa9a913a" providerId="ADAL" clId="{A2AE475F-40E2-4323-8204-AA3E6F69A42F}" dt="2022-11-22T21:33:50.767" v="257" actId="478"/>
          <ac:grpSpMkLst>
            <pc:docMk/>
            <pc:sldMk cId="873220220" sldId="1323"/>
            <ac:grpSpMk id="550" creationId="{9AB76293-0703-D180-0456-CE0A0218D221}"/>
          </ac:grpSpMkLst>
        </pc:grpChg>
        <pc:grpChg chg="del">
          <ac:chgData name="Jonathan  Cosme" userId="272d5a2a-eea8-4805-b974-3aa4aa9a913a" providerId="ADAL" clId="{A2AE475F-40E2-4323-8204-AA3E6F69A42F}" dt="2022-11-22T21:33:50.767" v="257" actId="478"/>
          <ac:grpSpMkLst>
            <pc:docMk/>
            <pc:sldMk cId="873220220" sldId="1323"/>
            <ac:grpSpMk id="3306" creationId="{47CB482C-5397-9589-E631-ADFDB56E7B5B}"/>
          </ac:grpSpMkLst>
        </pc:grpChg>
        <pc:cxnChg chg="del">
          <ac:chgData name="Jonathan  Cosme" userId="272d5a2a-eea8-4805-b974-3aa4aa9a913a" providerId="ADAL" clId="{A2AE475F-40E2-4323-8204-AA3E6F69A42F}" dt="2022-11-22T21:33:50.767" v="257" actId="478"/>
          <ac:cxnSpMkLst>
            <pc:docMk/>
            <pc:sldMk cId="873220220" sldId="1323"/>
            <ac:cxnSpMk id="3328" creationId="{9C72D97A-9EE6-DE01-98D0-7F88B98C12B3}"/>
          </ac:cxnSpMkLst>
        </pc:cxnChg>
      </pc:sldChg>
      <pc:sldChg chg="add del">
        <pc:chgData name="Jonathan  Cosme" userId="272d5a2a-eea8-4805-b974-3aa4aa9a913a" providerId="ADAL" clId="{A2AE475F-40E2-4323-8204-AA3E6F69A42F}" dt="2022-11-23T14:52:23.526" v="1965" actId="47"/>
        <pc:sldMkLst>
          <pc:docMk/>
          <pc:sldMk cId="2924948684" sldId="1324"/>
        </pc:sldMkLst>
      </pc:sldChg>
      <pc:sldChg chg="add">
        <pc:chgData name="Jonathan  Cosme" userId="272d5a2a-eea8-4805-b974-3aa4aa9a913a" providerId="ADAL" clId="{A2AE475F-40E2-4323-8204-AA3E6F69A42F}" dt="2022-11-22T21:33:57.823" v="260"/>
        <pc:sldMkLst>
          <pc:docMk/>
          <pc:sldMk cId="3735446484" sldId="1325"/>
        </pc:sldMkLst>
      </pc:sldChg>
      <pc:sldChg chg="delSp modSp add mod">
        <pc:chgData name="Jonathan  Cosme" userId="272d5a2a-eea8-4805-b974-3aa4aa9a913a" providerId="ADAL" clId="{A2AE475F-40E2-4323-8204-AA3E6F69A42F}" dt="2022-11-22T21:34:37.559" v="269" actId="478"/>
        <pc:sldMkLst>
          <pc:docMk/>
          <pc:sldMk cId="2753229738" sldId="1326"/>
        </pc:sldMkLst>
        <pc:spChg chg="del">
          <ac:chgData name="Jonathan  Cosme" userId="272d5a2a-eea8-4805-b974-3aa4aa9a913a" providerId="ADAL" clId="{A2AE475F-40E2-4323-8204-AA3E6F69A42F}" dt="2022-11-22T21:34:37.559" v="269" actId="478"/>
          <ac:spMkLst>
            <pc:docMk/>
            <pc:sldMk cId="2753229738" sldId="1326"/>
            <ac:spMk id="1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34:37.559" v="269" actId="478"/>
          <ac:spMkLst>
            <pc:docMk/>
            <pc:sldMk cId="2753229738" sldId="1326"/>
            <ac:spMk id="75" creationId="{387D7838-9653-6481-199C-FB1DF4F81DB2}"/>
          </ac:spMkLst>
        </pc:spChg>
        <pc:spChg chg="del">
          <ac:chgData name="Jonathan  Cosme" userId="272d5a2a-eea8-4805-b974-3aa4aa9a913a" providerId="ADAL" clId="{A2AE475F-40E2-4323-8204-AA3E6F69A42F}" dt="2022-11-22T21:34:25.862" v="265" actId="478"/>
          <ac:spMkLst>
            <pc:docMk/>
            <pc:sldMk cId="2753229738" sldId="1326"/>
            <ac:spMk id="79" creationId="{60F3D683-B39B-92C2-3142-57B6B78E9183}"/>
          </ac:spMkLst>
        </pc:spChg>
        <pc:grpChg chg="del">
          <ac:chgData name="Jonathan  Cosme" userId="272d5a2a-eea8-4805-b974-3aa4aa9a913a" providerId="ADAL" clId="{A2AE475F-40E2-4323-8204-AA3E6F69A42F}" dt="2022-11-22T21:34:37.559" v="269" actId="478"/>
          <ac:grpSpMkLst>
            <pc:docMk/>
            <pc:sldMk cId="2753229738" sldId="1326"/>
            <ac:grpSpMk id="29" creationId="{D54EF533-27B4-2946-5083-754B2935A607}"/>
          </ac:grpSpMkLst>
        </pc:grpChg>
        <pc:grpChg chg="del">
          <ac:chgData name="Jonathan  Cosme" userId="272d5a2a-eea8-4805-b974-3aa4aa9a913a" providerId="ADAL" clId="{A2AE475F-40E2-4323-8204-AA3E6F69A42F}" dt="2022-11-22T21:34:37.559" v="269" actId="478"/>
          <ac:grpSpMkLst>
            <pc:docMk/>
            <pc:sldMk cId="2753229738" sldId="1326"/>
            <ac:grpSpMk id="43" creationId="{2A9D26A1-F6E8-C648-6CDE-D1BF85654E8B}"/>
          </ac:grpSpMkLst>
        </pc:grpChg>
        <pc:grpChg chg="del">
          <ac:chgData name="Jonathan  Cosme" userId="272d5a2a-eea8-4805-b974-3aa4aa9a913a" providerId="ADAL" clId="{A2AE475F-40E2-4323-8204-AA3E6F69A42F}" dt="2022-11-22T21:34:37.559" v="269" actId="478"/>
          <ac:grpSpMkLst>
            <pc:docMk/>
            <pc:sldMk cId="2753229738" sldId="1326"/>
            <ac:grpSpMk id="57" creationId="{32A4974C-7D4E-9C4E-9791-36E036C86C75}"/>
          </ac:grpSpMkLst>
        </pc:grpChg>
        <pc:grpChg chg="del">
          <ac:chgData name="Jonathan  Cosme" userId="272d5a2a-eea8-4805-b974-3aa4aa9a913a" providerId="ADAL" clId="{A2AE475F-40E2-4323-8204-AA3E6F69A42F}" dt="2022-11-22T21:34:37.559" v="269" actId="478"/>
          <ac:grpSpMkLst>
            <pc:docMk/>
            <pc:sldMk cId="2753229738" sldId="1326"/>
            <ac:grpSpMk id="74" creationId="{815EEBEC-69AF-3214-0093-4463DCC9D8EB}"/>
          </ac:grpSpMkLst>
        </pc:grpChg>
        <pc:cxnChg chg="del mod">
          <ac:chgData name="Jonathan  Cosme" userId="272d5a2a-eea8-4805-b974-3aa4aa9a913a" providerId="ADAL" clId="{A2AE475F-40E2-4323-8204-AA3E6F69A42F}" dt="2022-11-22T21:34:37.559" v="269" actId="478"/>
          <ac:cxnSpMkLst>
            <pc:docMk/>
            <pc:sldMk cId="2753229738" sldId="1326"/>
            <ac:cxnSpMk id="76" creationId="{1F508CC1-EC40-2720-11B3-A51A29D96B9A}"/>
          </ac:cxnSpMkLst>
        </pc:cxnChg>
      </pc:sldChg>
      <pc:sldChg chg="add del">
        <pc:chgData name="Jonathan  Cosme" userId="272d5a2a-eea8-4805-b974-3aa4aa9a913a" providerId="ADAL" clId="{A2AE475F-40E2-4323-8204-AA3E6F69A42F}" dt="2022-11-23T04:39:00.363" v="1019" actId="47"/>
        <pc:sldMkLst>
          <pc:docMk/>
          <pc:sldMk cId="381235333" sldId="1327"/>
        </pc:sldMkLst>
      </pc:sldChg>
      <pc:sldChg chg="add del">
        <pc:chgData name="Jonathan  Cosme" userId="272d5a2a-eea8-4805-b974-3aa4aa9a913a" providerId="ADAL" clId="{A2AE475F-40E2-4323-8204-AA3E6F69A42F}" dt="2022-11-22T21:40:03.472" v="334" actId="47"/>
        <pc:sldMkLst>
          <pc:docMk/>
          <pc:sldMk cId="1835002290" sldId="1328"/>
        </pc:sldMkLst>
      </pc:sldChg>
      <pc:sldChg chg="modSp add del mod">
        <pc:chgData name="Jonathan  Cosme" userId="272d5a2a-eea8-4805-b974-3aa4aa9a913a" providerId="ADAL" clId="{A2AE475F-40E2-4323-8204-AA3E6F69A42F}" dt="2022-11-23T07:43:50.271" v="1202" actId="2696"/>
        <pc:sldMkLst>
          <pc:docMk/>
          <pc:sldMk cId="1822158685" sldId="1329"/>
        </pc:sldMkLst>
        <pc:spChg chg="mod">
          <ac:chgData name="Jonathan  Cosme" userId="272d5a2a-eea8-4805-b974-3aa4aa9a913a" providerId="ADAL" clId="{A2AE475F-40E2-4323-8204-AA3E6F69A42F}" dt="2022-11-23T04:36:01.681" v="1014"/>
          <ac:spMkLst>
            <pc:docMk/>
            <pc:sldMk cId="1822158685" sldId="1329"/>
            <ac:spMk id="1466" creationId="{00000000-0000-0000-0000-000000000000}"/>
          </ac:spMkLst>
        </pc:spChg>
      </pc:sldChg>
      <pc:sldChg chg="addSp delSp modSp add del mod">
        <pc:chgData name="Jonathan  Cosme" userId="272d5a2a-eea8-4805-b974-3aa4aa9a913a" providerId="ADAL" clId="{A2AE475F-40E2-4323-8204-AA3E6F69A42F}" dt="2022-11-23T04:33:01.767" v="946" actId="2696"/>
        <pc:sldMkLst>
          <pc:docMk/>
          <pc:sldMk cId="3792396443" sldId="1329"/>
        </pc:sldMkLst>
        <pc:spChg chg="add del mod">
          <ac:chgData name="Jonathan  Cosme" userId="272d5a2a-eea8-4805-b974-3aa4aa9a913a" providerId="ADAL" clId="{A2AE475F-40E2-4323-8204-AA3E6F69A42F}" dt="2022-11-22T21:36:45.073" v="287" actId="478"/>
          <ac:spMkLst>
            <pc:docMk/>
            <pc:sldMk cId="3792396443" sldId="1329"/>
            <ac:spMk id="4" creationId="{9975C8AF-D058-919A-E260-3BD4391FDED5}"/>
          </ac:spMkLst>
        </pc:spChg>
      </pc:sldChg>
      <pc:sldChg chg="add del">
        <pc:chgData name="Jonathan  Cosme" userId="272d5a2a-eea8-4805-b974-3aa4aa9a913a" providerId="ADAL" clId="{A2AE475F-40E2-4323-8204-AA3E6F69A42F}" dt="2022-11-23T04:33:51.327" v="948"/>
        <pc:sldMkLst>
          <pc:docMk/>
          <pc:sldMk cId="4201711187" sldId="1329"/>
        </pc:sldMkLst>
      </pc:sldChg>
      <pc:sldChg chg="add">
        <pc:chgData name="Jonathan  Cosme" userId="272d5a2a-eea8-4805-b974-3aa4aa9a913a" providerId="ADAL" clId="{A2AE475F-40E2-4323-8204-AA3E6F69A42F}" dt="2022-11-23T07:44:01.099" v="1203"/>
        <pc:sldMkLst>
          <pc:docMk/>
          <pc:sldMk cId="4239828351" sldId="1329"/>
        </pc:sldMkLst>
      </pc:sldChg>
      <pc:sldChg chg="modSp add del mod">
        <pc:chgData name="Jonathan  Cosme" userId="272d5a2a-eea8-4805-b974-3aa4aa9a913a" providerId="ADAL" clId="{A2AE475F-40E2-4323-8204-AA3E6F69A42F}" dt="2022-11-23T07:43:50.271" v="1202" actId="2696"/>
        <pc:sldMkLst>
          <pc:docMk/>
          <pc:sldMk cId="1675588142" sldId="1330"/>
        </pc:sldMkLst>
        <pc:spChg chg="mod">
          <ac:chgData name="Jonathan  Cosme" userId="272d5a2a-eea8-4805-b974-3aa4aa9a913a" providerId="ADAL" clId="{A2AE475F-40E2-4323-8204-AA3E6F69A42F}" dt="2022-11-23T04:35:59.553" v="1013"/>
          <ac:spMkLst>
            <pc:docMk/>
            <pc:sldMk cId="1675588142" sldId="1330"/>
            <ac:spMk id="1466" creationId="{00000000-0000-0000-0000-000000000000}"/>
          </ac:spMkLst>
        </pc:spChg>
      </pc:sldChg>
      <pc:sldChg chg="add">
        <pc:chgData name="Jonathan  Cosme" userId="272d5a2a-eea8-4805-b974-3aa4aa9a913a" providerId="ADAL" clId="{A2AE475F-40E2-4323-8204-AA3E6F69A42F}" dt="2022-11-23T07:44:01.099" v="1203"/>
        <pc:sldMkLst>
          <pc:docMk/>
          <pc:sldMk cId="2413771826" sldId="1330"/>
        </pc:sldMkLst>
      </pc:sldChg>
      <pc:sldChg chg="add del">
        <pc:chgData name="Jonathan  Cosme" userId="272d5a2a-eea8-4805-b974-3aa4aa9a913a" providerId="ADAL" clId="{A2AE475F-40E2-4323-8204-AA3E6F69A42F}" dt="2022-11-23T04:33:01.767" v="946" actId="2696"/>
        <pc:sldMkLst>
          <pc:docMk/>
          <pc:sldMk cId="3430132247" sldId="1330"/>
        </pc:sldMkLst>
      </pc:sldChg>
      <pc:sldChg chg="add del">
        <pc:chgData name="Jonathan  Cosme" userId="272d5a2a-eea8-4805-b974-3aa4aa9a913a" providerId="ADAL" clId="{A2AE475F-40E2-4323-8204-AA3E6F69A42F}" dt="2022-11-23T04:33:51.327" v="948"/>
        <pc:sldMkLst>
          <pc:docMk/>
          <pc:sldMk cId="4040157191" sldId="1330"/>
        </pc:sldMkLst>
      </pc:sldChg>
      <pc:sldChg chg="modSp add del mod">
        <pc:chgData name="Jonathan  Cosme" userId="272d5a2a-eea8-4805-b974-3aa4aa9a913a" providerId="ADAL" clId="{A2AE475F-40E2-4323-8204-AA3E6F69A42F}" dt="2022-11-23T07:43:50.271" v="1202" actId="2696"/>
        <pc:sldMkLst>
          <pc:docMk/>
          <pc:sldMk cId="720601343" sldId="1331"/>
        </pc:sldMkLst>
        <pc:spChg chg="mod">
          <ac:chgData name="Jonathan  Cosme" userId="272d5a2a-eea8-4805-b974-3aa4aa9a913a" providerId="ADAL" clId="{A2AE475F-40E2-4323-8204-AA3E6F69A42F}" dt="2022-11-23T04:36:05.960" v="1015"/>
          <ac:spMkLst>
            <pc:docMk/>
            <pc:sldMk cId="720601343" sldId="1331"/>
            <ac:spMk id="1466" creationId="{00000000-0000-0000-0000-000000000000}"/>
          </ac:spMkLst>
        </pc:spChg>
      </pc:sldChg>
      <pc:sldChg chg="add del">
        <pc:chgData name="Jonathan  Cosme" userId="272d5a2a-eea8-4805-b974-3aa4aa9a913a" providerId="ADAL" clId="{A2AE475F-40E2-4323-8204-AA3E6F69A42F}" dt="2022-11-23T04:33:51.327" v="948"/>
        <pc:sldMkLst>
          <pc:docMk/>
          <pc:sldMk cId="1205037407" sldId="1331"/>
        </pc:sldMkLst>
      </pc:sldChg>
      <pc:sldChg chg="addSp delSp modSp add del mod">
        <pc:chgData name="Jonathan  Cosme" userId="272d5a2a-eea8-4805-b974-3aa4aa9a913a" providerId="ADAL" clId="{A2AE475F-40E2-4323-8204-AA3E6F69A42F}" dt="2022-11-23T04:33:01.767" v="946" actId="2696"/>
        <pc:sldMkLst>
          <pc:docMk/>
          <pc:sldMk cId="2404576665" sldId="1331"/>
        </pc:sldMkLst>
        <pc:spChg chg="mod">
          <ac:chgData name="Jonathan  Cosme" userId="272d5a2a-eea8-4805-b974-3aa4aa9a913a" providerId="ADAL" clId="{A2AE475F-40E2-4323-8204-AA3E6F69A42F}" dt="2022-11-22T21:39:49.578" v="333" actId="1076"/>
          <ac:spMkLst>
            <pc:docMk/>
            <pc:sldMk cId="2404576665" sldId="1331"/>
            <ac:spMk id="4" creationId="{9975C8AF-D058-919A-E260-3BD4391FDED5}"/>
          </ac:spMkLst>
        </pc:spChg>
        <pc:spChg chg="add del mod">
          <ac:chgData name="Jonathan  Cosme" userId="272d5a2a-eea8-4805-b974-3aa4aa9a913a" providerId="ADAL" clId="{A2AE475F-40E2-4323-8204-AA3E6F69A42F}" dt="2022-11-22T21:39:44.412" v="332" actId="478"/>
          <ac:spMkLst>
            <pc:docMk/>
            <pc:sldMk cId="2404576665" sldId="1331"/>
            <ac:spMk id="9" creationId="{E3A0BC6B-01F3-C604-9439-109718E32091}"/>
          </ac:spMkLst>
        </pc:spChg>
        <pc:spChg chg="add del mod">
          <ac:chgData name="Jonathan  Cosme" userId="272d5a2a-eea8-4805-b974-3aa4aa9a913a" providerId="ADAL" clId="{A2AE475F-40E2-4323-8204-AA3E6F69A42F}" dt="2022-11-22T21:37:53.739" v="311"/>
          <ac:spMkLst>
            <pc:docMk/>
            <pc:sldMk cId="2404576665" sldId="1331"/>
            <ac:spMk id="14" creationId="{7D4D7AC7-B171-528A-D3E2-4A8EF8C352B6}"/>
          </ac:spMkLst>
        </pc:spChg>
        <pc:spChg chg="add mod">
          <ac:chgData name="Jonathan  Cosme" userId="272d5a2a-eea8-4805-b974-3aa4aa9a913a" providerId="ADAL" clId="{A2AE475F-40E2-4323-8204-AA3E6F69A42F}" dt="2022-11-22T21:38:57.040" v="322" actId="164"/>
          <ac:spMkLst>
            <pc:docMk/>
            <pc:sldMk cId="2404576665" sldId="1331"/>
            <ac:spMk id="15" creationId="{FF8980B2-3154-E4CA-D265-55BF2CF54A1B}"/>
          </ac:spMkLst>
        </pc:spChg>
        <pc:spChg chg="mod">
          <ac:chgData name="Jonathan  Cosme" userId="272d5a2a-eea8-4805-b974-3aa4aa9a913a" providerId="ADAL" clId="{A2AE475F-40E2-4323-8204-AA3E6F69A42F}" dt="2022-11-22T21:38:28.811" v="316"/>
          <ac:spMkLst>
            <pc:docMk/>
            <pc:sldMk cId="2404576665" sldId="1331"/>
            <ac:spMk id="17" creationId="{260E0003-D0ED-14B3-F7F3-7D10076A9AC7}"/>
          </ac:spMkLst>
        </pc:spChg>
        <pc:spChg chg="add mod">
          <ac:chgData name="Jonathan  Cosme" userId="272d5a2a-eea8-4805-b974-3aa4aa9a913a" providerId="ADAL" clId="{A2AE475F-40E2-4323-8204-AA3E6F69A42F}" dt="2022-11-22T21:38:57.040" v="322" actId="164"/>
          <ac:spMkLst>
            <pc:docMk/>
            <pc:sldMk cId="2404576665" sldId="1331"/>
            <ac:spMk id="21" creationId="{26F399CF-37D5-9B1F-D495-A31D9146F2F6}"/>
          </ac:spMkLst>
        </pc:spChg>
        <pc:spChg chg="add del mod">
          <ac:chgData name="Jonathan  Cosme" userId="272d5a2a-eea8-4805-b974-3aa4aa9a913a" providerId="ADAL" clId="{A2AE475F-40E2-4323-8204-AA3E6F69A42F}" dt="2022-11-22T21:40:58.181" v="344" actId="478"/>
          <ac:spMkLst>
            <pc:docMk/>
            <pc:sldMk cId="2404576665" sldId="1331"/>
            <ac:spMk id="24" creationId="{757382C4-3FB3-5FD7-CD89-94B26C5D12B7}"/>
          </ac:spMkLst>
        </pc:spChg>
        <pc:spChg chg="mod">
          <ac:chgData name="Jonathan  Cosme" userId="272d5a2a-eea8-4805-b974-3aa4aa9a913a" providerId="ADAL" clId="{A2AE475F-40E2-4323-8204-AA3E6F69A42F}" dt="2022-11-22T21:37:07.420" v="290" actId="1076"/>
          <ac:spMkLst>
            <pc:docMk/>
            <pc:sldMk cId="2404576665" sldId="1331"/>
            <ac:spMk id="1466" creationId="{00000000-0000-0000-0000-000000000000}"/>
          </ac:spMkLst>
        </pc:spChg>
        <pc:grpChg chg="add mod">
          <ac:chgData name="Jonathan  Cosme" userId="272d5a2a-eea8-4805-b974-3aa4aa9a913a" providerId="ADAL" clId="{A2AE475F-40E2-4323-8204-AA3E6F69A42F}" dt="2022-11-22T21:38:57.040" v="322" actId="164"/>
          <ac:grpSpMkLst>
            <pc:docMk/>
            <pc:sldMk cId="2404576665" sldId="1331"/>
            <ac:grpSpMk id="16" creationId="{ED5B94F4-EDBE-37C0-D4E2-D4D28B46FFF2}"/>
          </ac:grpSpMkLst>
        </pc:grpChg>
        <pc:grpChg chg="add del mod">
          <ac:chgData name="Jonathan  Cosme" userId="272d5a2a-eea8-4805-b974-3aa4aa9a913a" providerId="ADAL" clId="{A2AE475F-40E2-4323-8204-AA3E6F69A42F}" dt="2022-11-22T21:41:05.725" v="346" actId="478"/>
          <ac:grpSpMkLst>
            <pc:docMk/>
            <pc:sldMk cId="2404576665" sldId="1331"/>
            <ac:grpSpMk id="22" creationId="{97ADD897-D025-27B1-CBAC-AA56CD09E719}"/>
          </ac:grpSpMkLst>
        </pc:grpChg>
        <pc:cxnChg chg="mod">
          <ac:chgData name="Jonathan  Cosme" userId="272d5a2a-eea8-4805-b974-3aa4aa9a913a" providerId="ADAL" clId="{A2AE475F-40E2-4323-8204-AA3E6F69A42F}" dt="2022-11-22T21:38:28.811" v="316"/>
          <ac:cxnSpMkLst>
            <pc:docMk/>
            <pc:sldMk cId="2404576665" sldId="1331"/>
            <ac:cxnSpMk id="18" creationId="{7E0A30C7-F9A9-3E82-A4C9-6AF0FA19D28E}"/>
          </ac:cxnSpMkLst>
        </pc:cxnChg>
        <pc:cxnChg chg="mod">
          <ac:chgData name="Jonathan  Cosme" userId="272d5a2a-eea8-4805-b974-3aa4aa9a913a" providerId="ADAL" clId="{A2AE475F-40E2-4323-8204-AA3E6F69A42F}" dt="2022-11-22T21:38:28.811" v="316"/>
          <ac:cxnSpMkLst>
            <pc:docMk/>
            <pc:sldMk cId="2404576665" sldId="1331"/>
            <ac:cxnSpMk id="19" creationId="{CE32D33E-5FB6-CD33-DE78-83A976E211C8}"/>
          </ac:cxnSpMkLst>
        </pc:cxnChg>
        <pc:cxnChg chg="mod">
          <ac:chgData name="Jonathan  Cosme" userId="272d5a2a-eea8-4805-b974-3aa4aa9a913a" providerId="ADAL" clId="{A2AE475F-40E2-4323-8204-AA3E6F69A42F}" dt="2022-11-22T21:38:28.811" v="316"/>
          <ac:cxnSpMkLst>
            <pc:docMk/>
            <pc:sldMk cId="2404576665" sldId="1331"/>
            <ac:cxnSpMk id="20" creationId="{C0B997D5-BE8B-14AB-1A26-65B2AFFD3053}"/>
          </ac:cxnSpMkLst>
        </pc:cxnChg>
        <pc:cxnChg chg="add del mod">
          <ac:chgData name="Jonathan  Cosme" userId="272d5a2a-eea8-4805-b974-3aa4aa9a913a" providerId="ADAL" clId="{A2AE475F-40E2-4323-8204-AA3E6F69A42F}" dt="2022-11-22T21:41:05.725" v="346" actId="478"/>
          <ac:cxnSpMkLst>
            <pc:docMk/>
            <pc:sldMk cId="2404576665" sldId="1331"/>
            <ac:cxnSpMk id="25" creationId="{4A760615-7BB9-F78A-F739-527F4D0AEDD3}"/>
          </ac:cxnSpMkLst>
        </pc:cxnChg>
        <pc:cxnChg chg="add del mod">
          <ac:chgData name="Jonathan  Cosme" userId="272d5a2a-eea8-4805-b974-3aa4aa9a913a" providerId="ADAL" clId="{A2AE475F-40E2-4323-8204-AA3E6F69A42F}" dt="2022-11-22T21:40:58.181" v="344" actId="478"/>
          <ac:cxnSpMkLst>
            <pc:docMk/>
            <pc:sldMk cId="2404576665" sldId="1331"/>
            <ac:cxnSpMk id="26" creationId="{E0A2F1ED-3CB1-764E-7B17-A45314B62A0E}"/>
          </ac:cxnSpMkLst>
        </pc:cxnChg>
      </pc:sldChg>
      <pc:sldChg chg="add">
        <pc:chgData name="Jonathan  Cosme" userId="272d5a2a-eea8-4805-b974-3aa4aa9a913a" providerId="ADAL" clId="{A2AE475F-40E2-4323-8204-AA3E6F69A42F}" dt="2022-11-23T07:44:01.099" v="1203"/>
        <pc:sldMkLst>
          <pc:docMk/>
          <pc:sldMk cId="4250470333" sldId="1331"/>
        </pc:sldMkLst>
      </pc:sldChg>
      <pc:sldChg chg="modSp add del mod">
        <pc:chgData name="Jonathan  Cosme" userId="272d5a2a-eea8-4805-b974-3aa4aa9a913a" providerId="ADAL" clId="{A2AE475F-40E2-4323-8204-AA3E6F69A42F}" dt="2022-11-23T07:43:50.271" v="1202" actId="2696"/>
        <pc:sldMkLst>
          <pc:docMk/>
          <pc:sldMk cId="201754340" sldId="1332"/>
        </pc:sldMkLst>
        <pc:spChg chg="mod">
          <ac:chgData name="Jonathan  Cosme" userId="272d5a2a-eea8-4805-b974-3aa4aa9a913a" providerId="ADAL" clId="{A2AE475F-40E2-4323-8204-AA3E6F69A42F}" dt="2022-11-23T04:36:14.413" v="1018"/>
          <ac:spMkLst>
            <pc:docMk/>
            <pc:sldMk cId="201754340" sldId="1332"/>
            <ac:spMk id="1466" creationId="{00000000-0000-0000-0000-000000000000}"/>
          </ac:spMkLst>
        </pc:spChg>
      </pc:sldChg>
      <pc:sldChg chg="add del">
        <pc:chgData name="Jonathan  Cosme" userId="272d5a2a-eea8-4805-b974-3aa4aa9a913a" providerId="ADAL" clId="{A2AE475F-40E2-4323-8204-AA3E6F69A42F}" dt="2022-11-23T04:33:51.327" v="948"/>
        <pc:sldMkLst>
          <pc:docMk/>
          <pc:sldMk cId="1248134295" sldId="1332"/>
        </pc:sldMkLst>
      </pc:sldChg>
      <pc:sldChg chg="modSp add del mod">
        <pc:chgData name="Jonathan  Cosme" userId="272d5a2a-eea8-4805-b974-3aa4aa9a913a" providerId="ADAL" clId="{A2AE475F-40E2-4323-8204-AA3E6F69A42F}" dt="2022-11-23T04:33:01.767" v="946" actId="2696"/>
        <pc:sldMkLst>
          <pc:docMk/>
          <pc:sldMk cId="2037242852" sldId="1332"/>
        </pc:sldMkLst>
        <pc:spChg chg="mod">
          <ac:chgData name="Jonathan  Cosme" userId="272d5a2a-eea8-4805-b974-3aa4aa9a913a" providerId="ADAL" clId="{A2AE475F-40E2-4323-8204-AA3E6F69A42F}" dt="2022-11-22T21:41:29.875" v="354" actId="20577"/>
          <ac:spMkLst>
            <pc:docMk/>
            <pc:sldMk cId="2037242852" sldId="1332"/>
            <ac:spMk id="24" creationId="{757382C4-3FB3-5FD7-CD89-94B26C5D12B7}"/>
          </ac:spMkLst>
        </pc:spChg>
      </pc:sldChg>
      <pc:sldChg chg="add">
        <pc:chgData name="Jonathan  Cosme" userId="272d5a2a-eea8-4805-b974-3aa4aa9a913a" providerId="ADAL" clId="{A2AE475F-40E2-4323-8204-AA3E6F69A42F}" dt="2022-11-23T07:44:01.099" v="1203"/>
        <pc:sldMkLst>
          <pc:docMk/>
          <pc:sldMk cId="2761130774" sldId="1332"/>
        </pc:sldMkLst>
      </pc:sldChg>
      <pc:sldChg chg="modSp add del mod">
        <pc:chgData name="Jonathan  Cosme" userId="272d5a2a-eea8-4805-b974-3aa4aa9a913a" providerId="ADAL" clId="{A2AE475F-40E2-4323-8204-AA3E6F69A42F}" dt="2022-11-23T07:43:50.271" v="1202" actId="2696"/>
        <pc:sldMkLst>
          <pc:docMk/>
          <pc:sldMk cId="881642482" sldId="1333"/>
        </pc:sldMkLst>
        <pc:spChg chg="mod">
          <ac:chgData name="Jonathan  Cosme" userId="272d5a2a-eea8-4805-b974-3aa4aa9a913a" providerId="ADAL" clId="{A2AE475F-40E2-4323-8204-AA3E6F69A42F}" dt="2022-11-23T04:36:11.672" v="1017"/>
          <ac:spMkLst>
            <pc:docMk/>
            <pc:sldMk cId="881642482" sldId="1333"/>
            <ac:spMk id="1466" creationId="{00000000-0000-0000-0000-000000000000}"/>
          </ac:spMkLst>
        </pc:spChg>
      </pc:sldChg>
      <pc:sldChg chg="add del">
        <pc:chgData name="Jonathan  Cosme" userId="272d5a2a-eea8-4805-b974-3aa4aa9a913a" providerId="ADAL" clId="{A2AE475F-40E2-4323-8204-AA3E6F69A42F}" dt="2022-11-23T04:33:51.327" v="948"/>
        <pc:sldMkLst>
          <pc:docMk/>
          <pc:sldMk cId="986944476" sldId="1333"/>
        </pc:sldMkLst>
      </pc:sldChg>
      <pc:sldChg chg="modSp add del mod">
        <pc:chgData name="Jonathan  Cosme" userId="272d5a2a-eea8-4805-b974-3aa4aa9a913a" providerId="ADAL" clId="{A2AE475F-40E2-4323-8204-AA3E6F69A42F}" dt="2022-11-23T04:33:01.767" v="946" actId="2696"/>
        <pc:sldMkLst>
          <pc:docMk/>
          <pc:sldMk cId="1762270200" sldId="1333"/>
        </pc:sldMkLst>
        <pc:spChg chg="mod">
          <ac:chgData name="Jonathan  Cosme" userId="272d5a2a-eea8-4805-b974-3aa4aa9a913a" providerId="ADAL" clId="{A2AE475F-40E2-4323-8204-AA3E6F69A42F}" dt="2022-11-22T21:41:26.539" v="350" actId="20577"/>
          <ac:spMkLst>
            <pc:docMk/>
            <pc:sldMk cId="1762270200" sldId="1333"/>
            <ac:spMk id="24" creationId="{757382C4-3FB3-5FD7-CD89-94B26C5D12B7}"/>
          </ac:spMkLst>
        </pc:spChg>
      </pc:sldChg>
      <pc:sldChg chg="add">
        <pc:chgData name="Jonathan  Cosme" userId="272d5a2a-eea8-4805-b974-3aa4aa9a913a" providerId="ADAL" clId="{A2AE475F-40E2-4323-8204-AA3E6F69A42F}" dt="2022-11-23T07:44:01.099" v="1203"/>
        <pc:sldMkLst>
          <pc:docMk/>
          <pc:sldMk cId="4050456539" sldId="1333"/>
        </pc:sldMkLst>
      </pc:sldChg>
      <pc:sldChg chg="add del">
        <pc:chgData name="Jonathan  Cosme" userId="272d5a2a-eea8-4805-b974-3aa4aa9a913a" providerId="ADAL" clId="{A2AE475F-40E2-4323-8204-AA3E6F69A42F}" dt="2022-11-23T04:33:51.327" v="948"/>
        <pc:sldMkLst>
          <pc:docMk/>
          <pc:sldMk cId="1151798812" sldId="1334"/>
        </pc:sldMkLst>
      </pc:sldChg>
      <pc:sldChg chg="add del">
        <pc:chgData name="Jonathan  Cosme" userId="272d5a2a-eea8-4805-b974-3aa4aa9a913a" providerId="ADAL" clId="{A2AE475F-40E2-4323-8204-AA3E6F69A42F}" dt="2022-11-23T04:33:01.767" v="946" actId="2696"/>
        <pc:sldMkLst>
          <pc:docMk/>
          <pc:sldMk cId="1386199810" sldId="1334"/>
        </pc:sldMkLst>
      </pc:sldChg>
      <pc:sldChg chg="modSp add del mod">
        <pc:chgData name="Jonathan  Cosme" userId="272d5a2a-eea8-4805-b974-3aa4aa9a913a" providerId="ADAL" clId="{A2AE475F-40E2-4323-8204-AA3E6F69A42F}" dt="2022-11-23T07:43:50.271" v="1202" actId="2696"/>
        <pc:sldMkLst>
          <pc:docMk/>
          <pc:sldMk cId="3305004967" sldId="1334"/>
        </pc:sldMkLst>
        <pc:spChg chg="mod">
          <ac:chgData name="Jonathan  Cosme" userId="272d5a2a-eea8-4805-b974-3aa4aa9a913a" providerId="ADAL" clId="{A2AE475F-40E2-4323-8204-AA3E6F69A42F}" dt="2022-11-23T04:36:08.664" v="1016"/>
          <ac:spMkLst>
            <pc:docMk/>
            <pc:sldMk cId="3305004967" sldId="1334"/>
            <ac:spMk id="1466" creationId="{00000000-0000-0000-0000-000000000000}"/>
          </ac:spMkLst>
        </pc:spChg>
      </pc:sldChg>
      <pc:sldChg chg="add">
        <pc:chgData name="Jonathan  Cosme" userId="272d5a2a-eea8-4805-b974-3aa4aa9a913a" providerId="ADAL" clId="{A2AE475F-40E2-4323-8204-AA3E6F69A42F}" dt="2022-11-23T07:44:01.099" v="1203"/>
        <pc:sldMkLst>
          <pc:docMk/>
          <pc:sldMk cId="3918903459" sldId="1334"/>
        </pc:sldMkLst>
      </pc:sldChg>
      <pc:sldChg chg="addSp delSp modSp add mod">
        <pc:chgData name="Jonathan  Cosme" userId="272d5a2a-eea8-4805-b974-3aa4aa9a913a" providerId="ADAL" clId="{A2AE475F-40E2-4323-8204-AA3E6F69A42F}" dt="2022-11-23T04:50:46.003" v="1186" actId="20577"/>
        <pc:sldMkLst>
          <pc:docMk/>
          <pc:sldMk cId="3265108224" sldId="1335"/>
        </pc:sldMkLst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2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2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2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2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2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2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3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3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3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3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3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3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3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3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3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3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4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4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4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4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4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4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47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4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5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5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5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5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5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6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6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6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6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6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7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7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7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7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7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7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8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8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8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8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8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8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8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8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8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8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9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9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9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9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9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9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9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0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0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0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0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0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1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1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1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1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2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2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2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2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2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2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2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2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3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3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3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3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3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3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3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4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4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4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4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4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4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4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4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4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4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5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5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5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5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5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5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5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5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58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3T04:50:46.003" v="1186" actId="20577"/>
          <ac:spMkLst>
            <pc:docMk/>
            <pc:sldMk cId="3265108224" sldId="1335"/>
            <ac:spMk id="374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7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1422" creationId="{B2811F83-5F90-EDFB-E3E3-0E34BF086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1423" creationId="{EE1AA095-00B2-A89E-BF15-3C8AAA39842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1424" creationId="{3989E2BB-8493-16E1-2D51-F8A1FE9D48BC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1425" creationId="{36FCCA60-AB5B-543A-73B8-8B267620A39E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1426" creationId="{1517A75C-939F-67BB-1764-FDD1C71081E7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1427" creationId="{E2C50972-D514-08D4-1147-8C747C7C5985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1428" creationId="{B01B1B32-4AAB-D1BC-A35A-1427B66A970F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1429" creationId="{2A5CE167-917F-EC63-1EBE-62D0842B5B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1430" creationId="{D1C3B8DA-4CC5-7357-D33D-6A326826FB58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1431" creationId="{15FEB554-A3F2-7E1E-7450-562870497D3E}"/>
          </ac:spMkLst>
        </pc:spChg>
        <pc:spChg chg="mod">
          <ac:chgData name="Jonathan  Cosme" userId="272d5a2a-eea8-4805-b974-3aa4aa9a913a" providerId="ADAL" clId="{A2AE475F-40E2-4323-8204-AA3E6F69A42F}" dt="2022-11-23T04:48:47.825" v="1168"/>
          <ac:spMkLst>
            <pc:docMk/>
            <pc:sldMk cId="3265108224" sldId="1335"/>
            <ac:spMk id="1466" creationId="{00000000-0000-0000-0000-000000000000}"/>
          </ac:spMkLst>
        </pc:spChg>
        <pc:grpChg chg="mod topLvl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221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223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224" creationId="{00000000-0000-0000-0000-000000000000}"/>
          </ac:grpSpMkLst>
        </pc:grpChg>
        <pc:grpChg chg="mod topLvl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271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273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274" creationId="{00000000-0000-0000-0000-000000000000}"/>
          </ac:grpSpMkLst>
        </pc:grpChg>
        <pc:grpChg chg="mod topLvl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296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298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299" creationId="{00000000-0000-0000-0000-000000000000}"/>
          </ac:grpSpMkLst>
        </pc:grpChg>
        <pc:grpChg chg="mod topLvl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334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336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337" creationId="{00000000-0000-0000-0000-000000000000}"/>
          </ac:grpSpMkLst>
        </pc:grpChg>
        <pc:grpChg chg="mod topLvl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1432" creationId="{8903568D-0E24-BEF0-2BBE-9734B62E785B}"/>
          </ac:grpSpMkLst>
        </pc:grpChg>
        <pc:grpChg chg="add del mod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1464" creationId="{96022A26-1D9E-0E11-AC7A-198A1961EEC7}"/>
          </ac:grpSpMkLst>
        </pc:grpChg>
        <pc:picChg chg="mod topLvl">
          <ac:chgData name="Jonathan  Cosme" userId="272d5a2a-eea8-4805-b974-3aa4aa9a913a" providerId="ADAL" clId="{A2AE475F-40E2-4323-8204-AA3E6F69A42F}" dt="2022-11-23T04:49:56.228" v="1177" actId="165"/>
          <ac:picMkLst>
            <pc:docMk/>
            <pc:sldMk cId="3265108224" sldId="1335"/>
            <ac:picMk id="61" creationId="{EEBD8D07-EDA0-1D3C-A138-DBAE82AD9D84}"/>
          </ac:picMkLst>
        </pc:picChg>
        <pc:picChg chg="mod topLvl">
          <ac:chgData name="Jonathan  Cosme" userId="272d5a2a-eea8-4805-b974-3aa4aa9a913a" providerId="ADAL" clId="{A2AE475F-40E2-4323-8204-AA3E6F69A42F}" dt="2022-11-23T04:49:56.228" v="1177" actId="165"/>
          <ac:picMkLst>
            <pc:docMk/>
            <pc:sldMk cId="3265108224" sldId="1335"/>
            <ac:picMk id="62" creationId="{7B70DB9D-081D-3E97-1A7C-C9ADE6BD0C3B}"/>
          </ac:picMkLst>
        </pc:picChg>
        <pc:picChg chg="mod topLvl">
          <ac:chgData name="Jonathan  Cosme" userId="272d5a2a-eea8-4805-b974-3aa4aa9a913a" providerId="ADAL" clId="{A2AE475F-40E2-4323-8204-AA3E6F69A42F}" dt="2022-11-23T04:49:56.228" v="1177" actId="165"/>
          <ac:picMkLst>
            <pc:docMk/>
            <pc:sldMk cId="3265108224" sldId="1335"/>
            <ac:picMk id="63" creationId="{4E7A3B76-7B6F-A47D-8FEE-783D45726320}"/>
          </ac:picMkLst>
        </pc:picChg>
        <pc:picChg chg="mod topLvl">
          <ac:chgData name="Jonathan  Cosme" userId="272d5a2a-eea8-4805-b974-3aa4aa9a913a" providerId="ADAL" clId="{A2AE475F-40E2-4323-8204-AA3E6F69A42F}" dt="2022-11-23T04:49:56.228" v="1177" actId="165"/>
          <ac:picMkLst>
            <pc:docMk/>
            <pc:sldMk cId="3265108224" sldId="1335"/>
            <ac:picMk id="364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3T04:49:56.228" v="1177" actId="165"/>
          <ac:picMkLst>
            <pc:docMk/>
            <pc:sldMk cId="3265108224" sldId="1335"/>
            <ac:picMk id="365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3T04:49:56.228" v="1177" actId="165"/>
          <ac:picMkLst>
            <pc:docMk/>
            <pc:sldMk cId="3265108224" sldId="1335"/>
            <ac:picMk id="366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3T04:49:56.228" v="1177" actId="165"/>
          <ac:picMkLst>
            <pc:docMk/>
            <pc:sldMk cId="3265108224" sldId="1335"/>
            <ac:picMk id="367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3T04:49:56.228" v="1177" actId="165"/>
          <ac:picMkLst>
            <pc:docMk/>
            <pc:sldMk cId="3265108224" sldId="1335"/>
            <ac:picMk id="372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3T04:49:56.228" v="1177" actId="165"/>
          <ac:picMkLst>
            <pc:docMk/>
            <pc:sldMk cId="3265108224" sldId="1335"/>
            <ac:picMk id="1408" creationId="{3D455CC9-ABB6-2947-DB92-85088210983B}"/>
          </ac:picMkLst>
        </pc:picChg>
        <pc:picChg chg="mod topLvl">
          <ac:chgData name="Jonathan  Cosme" userId="272d5a2a-eea8-4805-b974-3aa4aa9a913a" providerId="ADAL" clId="{A2AE475F-40E2-4323-8204-AA3E6F69A42F}" dt="2022-11-23T04:49:56.228" v="1177" actId="165"/>
          <ac:picMkLst>
            <pc:docMk/>
            <pc:sldMk cId="3265108224" sldId="1335"/>
            <ac:picMk id="1410" creationId="{74CA752B-1CAD-E1EC-43C0-8A28FA9E4504}"/>
          </ac:picMkLst>
        </pc:picChg>
        <pc:cxnChg chg="mod topLvl">
          <ac:chgData name="Jonathan  Cosme" userId="272d5a2a-eea8-4805-b974-3aa4aa9a913a" providerId="ADAL" clId="{A2AE475F-40E2-4323-8204-AA3E6F69A42F}" dt="2022-11-23T04:49:56.228" v="1177" actId="165"/>
          <ac:cxnSpMkLst>
            <pc:docMk/>
            <pc:sldMk cId="3265108224" sldId="1335"/>
            <ac:cxnSpMk id="359" creationId="{00000000-0000-0000-0000-000000000000}"/>
          </ac:cxnSpMkLst>
        </pc:cxnChg>
        <pc:cxnChg chg="mod topLvl">
          <ac:chgData name="Jonathan  Cosme" userId="272d5a2a-eea8-4805-b974-3aa4aa9a913a" providerId="ADAL" clId="{A2AE475F-40E2-4323-8204-AA3E6F69A42F}" dt="2022-11-23T04:49:56.228" v="1177" actId="165"/>
          <ac:cxnSpMkLst>
            <pc:docMk/>
            <pc:sldMk cId="3265108224" sldId="1335"/>
            <ac:cxnSpMk id="360" creationId="{00000000-0000-0000-0000-000000000000}"/>
          </ac:cxnSpMkLst>
        </pc:cxnChg>
        <pc:cxnChg chg="mod topLvl">
          <ac:chgData name="Jonathan  Cosme" userId="272d5a2a-eea8-4805-b974-3aa4aa9a913a" providerId="ADAL" clId="{A2AE475F-40E2-4323-8204-AA3E6F69A42F}" dt="2022-11-23T04:49:56.228" v="1177" actId="165"/>
          <ac:cxnSpMkLst>
            <pc:docMk/>
            <pc:sldMk cId="3265108224" sldId="1335"/>
            <ac:cxnSpMk id="361" creationId="{00000000-0000-0000-0000-000000000000}"/>
          </ac:cxnSpMkLst>
        </pc:cxnChg>
        <pc:cxnChg chg="mod topLvl">
          <ac:chgData name="Jonathan  Cosme" userId="272d5a2a-eea8-4805-b974-3aa4aa9a913a" providerId="ADAL" clId="{A2AE475F-40E2-4323-8204-AA3E6F69A42F}" dt="2022-11-23T04:49:56.228" v="1177" actId="165"/>
          <ac:cxnSpMkLst>
            <pc:docMk/>
            <pc:sldMk cId="3265108224" sldId="1335"/>
            <ac:cxnSpMk id="362" creationId="{00000000-0000-0000-0000-000000000000}"/>
          </ac:cxnSpMkLst>
        </pc:cxnChg>
        <pc:cxnChg chg="mod topLvl">
          <ac:chgData name="Jonathan  Cosme" userId="272d5a2a-eea8-4805-b974-3aa4aa9a913a" providerId="ADAL" clId="{A2AE475F-40E2-4323-8204-AA3E6F69A42F}" dt="2022-11-23T04:49:56.228" v="1177" actId="165"/>
          <ac:cxnSpMkLst>
            <pc:docMk/>
            <pc:sldMk cId="3265108224" sldId="1335"/>
            <ac:cxnSpMk id="363" creationId="{00000000-0000-0000-0000-000000000000}"/>
          </ac:cxnSpMkLst>
        </pc:cxnChg>
        <pc:cxnChg chg="mod topLvl">
          <ac:chgData name="Jonathan  Cosme" userId="272d5a2a-eea8-4805-b974-3aa4aa9a913a" providerId="ADAL" clId="{A2AE475F-40E2-4323-8204-AA3E6F69A42F}" dt="2022-11-23T04:49:56.228" v="1177" actId="165"/>
          <ac:cxnSpMkLst>
            <pc:docMk/>
            <pc:sldMk cId="3265108224" sldId="1335"/>
            <ac:cxnSpMk id="1433" creationId="{FD6C9D8A-5DF7-3B4A-A367-AF37D6B422FB}"/>
          </ac:cxnSpMkLst>
        </pc:cxnChg>
        <pc:cxnChg chg="mod topLvl">
          <ac:chgData name="Jonathan  Cosme" userId="272d5a2a-eea8-4805-b974-3aa4aa9a913a" providerId="ADAL" clId="{A2AE475F-40E2-4323-8204-AA3E6F69A42F}" dt="2022-11-23T04:49:56.228" v="1177" actId="165"/>
          <ac:cxnSpMkLst>
            <pc:docMk/>
            <pc:sldMk cId="3265108224" sldId="1335"/>
            <ac:cxnSpMk id="1436" creationId="{C241D0C1-B18D-3C76-58A1-50F002D6F5AC}"/>
          </ac:cxnSpMkLst>
        </pc:cxnChg>
        <pc:cxnChg chg="mod topLvl">
          <ac:chgData name="Jonathan  Cosme" userId="272d5a2a-eea8-4805-b974-3aa4aa9a913a" providerId="ADAL" clId="{A2AE475F-40E2-4323-8204-AA3E6F69A42F}" dt="2022-11-23T04:49:56.228" v="1177" actId="165"/>
          <ac:cxnSpMkLst>
            <pc:docMk/>
            <pc:sldMk cId="3265108224" sldId="1335"/>
            <ac:cxnSpMk id="1439" creationId="{2D3182E9-2F16-391D-2DE0-944175580BF0}"/>
          </ac:cxnSpMkLst>
        </pc:cxnChg>
        <pc:cxnChg chg="mod topLvl">
          <ac:chgData name="Jonathan  Cosme" userId="272d5a2a-eea8-4805-b974-3aa4aa9a913a" providerId="ADAL" clId="{A2AE475F-40E2-4323-8204-AA3E6F69A42F}" dt="2022-11-23T04:49:56.228" v="1177" actId="165"/>
          <ac:cxnSpMkLst>
            <pc:docMk/>
            <pc:sldMk cId="3265108224" sldId="1335"/>
            <ac:cxnSpMk id="1442" creationId="{C62A333E-685C-2F0B-4248-03AA6D6D1698}"/>
          </ac:cxnSpMkLst>
        </pc:cxnChg>
        <pc:cxnChg chg="mod topLvl">
          <ac:chgData name="Jonathan  Cosme" userId="272d5a2a-eea8-4805-b974-3aa4aa9a913a" providerId="ADAL" clId="{A2AE475F-40E2-4323-8204-AA3E6F69A42F}" dt="2022-11-23T04:49:56.228" v="1177" actId="165"/>
          <ac:cxnSpMkLst>
            <pc:docMk/>
            <pc:sldMk cId="3265108224" sldId="1335"/>
            <ac:cxnSpMk id="1445" creationId="{DD8DA07D-2A62-C057-84C4-841ABB0C4832}"/>
          </ac:cxnSpMkLst>
        </pc:cxnChg>
      </pc:sldChg>
      <pc:sldChg chg="addSp delSp modSp add mod">
        <pc:chgData name="Jonathan  Cosme" userId="272d5a2a-eea8-4805-b974-3aa4aa9a913a" providerId="ADAL" clId="{A2AE475F-40E2-4323-8204-AA3E6F69A42F}" dt="2022-11-23T04:50:39.616" v="1183" actId="20577"/>
        <pc:sldMkLst>
          <pc:docMk/>
          <pc:sldMk cId="3844444815" sldId="1336"/>
        </pc:sldMkLst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3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36" creationId="{00000000-0000-0000-0000-000000000000}"/>
          </ac:spMkLst>
        </pc:spChg>
        <pc:spChg chg="add del 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3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3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3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4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4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4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4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4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4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46" creationId="{00000000-0000-0000-0000-000000000000}"/>
          </ac:spMkLst>
        </pc:spChg>
        <pc:spChg chg="add del mod">
          <ac:chgData name="Jonathan  Cosme" userId="272d5a2a-eea8-4805-b974-3aa4aa9a913a" providerId="ADAL" clId="{A2AE475F-40E2-4323-8204-AA3E6F69A42F}" dt="2022-11-22T21:47:07.726" v="395" actId="207"/>
          <ac:spMkLst>
            <pc:docMk/>
            <pc:sldMk cId="3844444815" sldId="1336"/>
            <ac:spMk id="4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07.726" v="395" actId="207"/>
          <ac:spMkLst>
            <pc:docMk/>
            <pc:sldMk cId="3844444815" sldId="1336"/>
            <ac:spMk id="4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07.726" v="395" actId="207"/>
          <ac:spMkLst>
            <pc:docMk/>
            <pc:sldMk cId="3844444815" sldId="1336"/>
            <ac:spMk id="4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07.726" v="395" actId="207"/>
          <ac:spMkLst>
            <pc:docMk/>
            <pc:sldMk cId="3844444815" sldId="1336"/>
            <ac:spMk id="5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07.726" v="395" actId="207"/>
          <ac:spMkLst>
            <pc:docMk/>
            <pc:sldMk cId="3844444815" sldId="1336"/>
            <ac:spMk id="5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07.726" v="395" actId="207"/>
          <ac:spMkLst>
            <pc:docMk/>
            <pc:sldMk cId="3844444815" sldId="1336"/>
            <ac:spMk id="5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07.726" v="395" actId="207"/>
          <ac:spMkLst>
            <pc:docMk/>
            <pc:sldMk cId="3844444815" sldId="1336"/>
            <ac:spMk id="5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07.726" v="395" actId="207"/>
          <ac:spMkLst>
            <pc:docMk/>
            <pc:sldMk cId="3844444815" sldId="1336"/>
            <ac:spMk id="5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07.726" v="395" actId="207"/>
          <ac:spMkLst>
            <pc:docMk/>
            <pc:sldMk cId="3844444815" sldId="1336"/>
            <ac:spMk id="5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07.726" v="395" actId="207"/>
          <ac:spMkLst>
            <pc:docMk/>
            <pc:sldMk cId="3844444815" sldId="1336"/>
            <ac:spMk id="5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2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2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2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2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2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2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2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3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3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3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3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3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23.181" v="396" actId="207"/>
          <ac:spMkLst>
            <pc:docMk/>
            <pc:sldMk cId="3844444815" sldId="1336"/>
            <ac:spMk id="13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23.181" v="396" actId="207"/>
          <ac:spMkLst>
            <pc:docMk/>
            <pc:sldMk cId="3844444815" sldId="1336"/>
            <ac:spMk id="13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23.181" v="396" actId="207"/>
          <ac:spMkLst>
            <pc:docMk/>
            <pc:sldMk cId="3844444815" sldId="1336"/>
            <ac:spMk id="13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23.181" v="396" actId="207"/>
          <ac:spMkLst>
            <pc:docMk/>
            <pc:sldMk cId="3844444815" sldId="1336"/>
            <ac:spMk id="13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23.181" v="396" actId="207"/>
          <ac:spMkLst>
            <pc:docMk/>
            <pc:sldMk cId="3844444815" sldId="1336"/>
            <ac:spMk id="13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23.181" v="396" actId="207"/>
          <ac:spMkLst>
            <pc:docMk/>
            <pc:sldMk cId="3844444815" sldId="1336"/>
            <ac:spMk id="14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23.181" v="396" actId="207"/>
          <ac:spMkLst>
            <pc:docMk/>
            <pc:sldMk cId="3844444815" sldId="1336"/>
            <ac:spMk id="14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26.762" v="397" actId="207"/>
          <ac:spMkLst>
            <pc:docMk/>
            <pc:sldMk cId="3844444815" sldId="1336"/>
            <ac:spMk id="14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23.181" v="396" actId="207"/>
          <ac:spMkLst>
            <pc:docMk/>
            <pc:sldMk cId="3844444815" sldId="1336"/>
            <ac:spMk id="14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23.181" v="396" actId="207"/>
          <ac:spMkLst>
            <pc:docMk/>
            <pc:sldMk cId="3844444815" sldId="1336"/>
            <ac:spMk id="14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4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4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5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5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5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5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5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5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5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5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5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5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37.927" v="398" actId="207"/>
          <ac:spMkLst>
            <pc:docMk/>
            <pc:sldMk cId="3844444815" sldId="1336"/>
            <ac:spMk id="16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37.927" v="398" actId="207"/>
          <ac:spMkLst>
            <pc:docMk/>
            <pc:sldMk cId="3844444815" sldId="1336"/>
            <ac:spMk id="16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37.927" v="398" actId="207"/>
          <ac:spMkLst>
            <pc:docMk/>
            <pc:sldMk cId="3844444815" sldId="1336"/>
            <ac:spMk id="16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37.927" v="398" actId="207"/>
          <ac:spMkLst>
            <pc:docMk/>
            <pc:sldMk cId="3844444815" sldId="1336"/>
            <ac:spMk id="16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37.927" v="398" actId="207"/>
          <ac:spMkLst>
            <pc:docMk/>
            <pc:sldMk cId="3844444815" sldId="1336"/>
            <ac:spMk id="16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37.927" v="398" actId="207"/>
          <ac:spMkLst>
            <pc:docMk/>
            <pc:sldMk cId="3844444815" sldId="1336"/>
            <ac:spMk id="16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37.927" v="398" actId="207"/>
          <ac:spMkLst>
            <pc:docMk/>
            <pc:sldMk cId="3844444815" sldId="1336"/>
            <ac:spMk id="16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37.927" v="398" actId="207"/>
          <ac:spMkLst>
            <pc:docMk/>
            <pc:sldMk cId="3844444815" sldId="1336"/>
            <ac:spMk id="16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37.927" v="398" actId="207"/>
          <ac:spMkLst>
            <pc:docMk/>
            <pc:sldMk cId="3844444815" sldId="1336"/>
            <ac:spMk id="16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37.927" v="398" actId="207"/>
          <ac:spMkLst>
            <pc:docMk/>
            <pc:sldMk cId="3844444815" sldId="1336"/>
            <ac:spMk id="16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7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7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7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7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7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7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7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8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8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8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8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8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46.632" v="399" actId="207"/>
          <ac:spMkLst>
            <pc:docMk/>
            <pc:sldMk cId="3844444815" sldId="1336"/>
            <ac:spMk id="18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46.632" v="399" actId="207"/>
          <ac:spMkLst>
            <pc:docMk/>
            <pc:sldMk cId="3844444815" sldId="1336"/>
            <ac:spMk id="18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46.632" v="399" actId="207"/>
          <ac:spMkLst>
            <pc:docMk/>
            <pc:sldMk cId="3844444815" sldId="1336"/>
            <ac:spMk id="18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46.632" v="399" actId="207"/>
          <ac:spMkLst>
            <pc:docMk/>
            <pc:sldMk cId="3844444815" sldId="1336"/>
            <ac:spMk id="18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46.632" v="399" actId="207"/>
          <ac:spMkLst>
            <pc:docMk/>
            <pc:sldMk cId="3844444815" sldId="1336"/>
            <ac:spMk id="18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46.632" v="399" actId="207"/>
          <ac:spMkLst>
            <pc:docMk/>
            <pc:sldMk cId="3844444815" sldId="1336"/>
            <ac:spMk id="19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46.632" v="399" actId="207"/>
          <ac:spMkLst>
            <pc:docMk/>
            <pc:sldMk cId="3844444815" sldId="1336"/>
            <ac:spMk id="19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46.632" v="399" actId="207"/>
          <ac:spMkLst>
            <pc:docMk/>
            <pc:sldMk cId="3844444815" sldId="1336"/>
            <ac:spMk id="19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46.632" v="399" actId="207"/>
          <ac:spMkLst>
            <pc:docMk/>
            <pc:sldMk cId="3844444815" sldId="1336"/>
            <ac:spMk id="19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46.632" v="399" actId="207"/>
          <ac:spMkLst>
            <pc:docMk/>
            <pc:sldMk cId="3844444815" sldId="1336"/>
            <ac:spMk id="19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9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9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20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20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20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20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20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20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20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20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20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20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54.806" v="400" actId="207"/>
          <ac:spMkLst>
            <pc:docMk/>
            <pc:sldMk cId="3844444815" sldId="1336"/>
            <ac:spMk id="21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54.806" v="400" actId="207"/>
          <ac:spMkLst>
            <pc:docMk/>
            <pc:sldMk cId="3844444815" sldId="1336"/>
            <ac:spMk id="21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54.806" v="400" actId="207"/>
          <ac:spMkLst>
            <pc:docMk/>
            <pc:sldMk cId="3844444815" sldId="1336"/>
            <ac:spMk id="21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54.806" v="400" actId="207"/>
          <ac:spMkLst>
            <pc:docMk/>
            <pc:sldMk cId="3844444815" sldId="1336"/>
            <ac:spMk id="21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54.806" v="400" actId="207"/>
          <ac:spMkLst>
            <pc:docMk/>
            <pc:sldMk cId="3844444815" sldId="1336"/>
            <ac:spMk id="21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54.806" v="400" actId="207"/>
          <ac:spMkLst>
            <pc:docMk/>
            <pc:sldMk cId="3844444815" sldId="1336"/>
            <ac:spMk id="21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54.806" v="400" actId="207"/>
          <ac:spMkLst>
            <pc:docMk/>
            <pc:sldMk cId="3844444815" sldId="1336"/>
            <ac:spMk id="21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54.806" v="400" actId="207"/>
          <ac:spMkLst>
            <pc:docMk/>
            <pc:sldMk cId="3844444815" sldId="1336"/>
            <ac:spMk id="21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54.806" v="400" actId="207"/>
          <ac:spMkLst>
            <pc:docMk/>
            <pc:sldMk cId="3844444815" sldId="1336"/>
            <ac:spMk id="21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54.806" v="400" actId="207"/>
          <ac:spMkLst>
            <pc:docMk/>
            <pc:sldMk cId="3844444815" sldId="1336"/>
            <ac:spMk id="219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37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50:39.616" v="1183" actId="20577"/>
          <ac:spMkLst>
            <pc:docMk/>
            <pc:sldMk cId="3844444815" sldId="1336"/>
            <ac:spMk id="374" creationId="{00000000-0000-0000-0000-000000000000}"/>
          </ac:spMkLst>
        </pc:spChg>
        <pc:spChg chg="del mod">
          <ac:chgData name="Jonathan  Cosme" userId="272d5a2a-eea8-4805-b974-3aa4aa9a913a" providerId="ADAL" clId="{A2AE475F-40E2-4323-8204-AA3E6F69A42F}" dt="2022-11-22T21:46:19.117" v="385" actId="478"/>
          <ac:spMkLst>
            <pc:docMk/>
            <pc:sldMk cId="3844444815" sldId="1336"/>
            <ac:spMk id="39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8:36.456" v="1165"/>
          <ac:spMkLst>
            <pc:docMk/>
            <pc:sldMk cId="3844444815" sldId="1336"/>
            <ac:spMk id="1466" creationId="{00000000-0000-0000-0000-000000000000}"/>
          </ac:spMkLst>
        </pc:spChg>
        <pc:grpChg chg="mod topLvl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31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34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35" creationId="{00000000-0000-0000-0000-000000000000}"/>
          </ac:grpSpMkLst>
        </pc:grpChg>
        <pc:grpChg chg="mod topLvl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20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22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23" creationId="{00000000-0000-0000-0000-000000000000}"/>
          </ac:grpSpMkLst>
        </pc:grpChg>
        <pc:grpChg chg="mod topLvl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45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47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48" creationId="{00000000-0000-0000-0000-000000000000}"/>
          </ac:grpSpMkLst>
        </pc:grpChg>
        <pc:grpChg chg="mod topLvl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70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72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73" creationId="{00000000-0000-0000-0000-000000000000}"/>
          </ac:grpSpMkLst>
        </pc:grpChg>
        <pc:grpChg chg="mod topLvl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95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97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98" creationId="{00000000-0000-0000-0000-000000000000}"/>
          </ac:grpSpMkLst>
        </pc:grpChg>
        <pc:grpChg chg="add del mod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465" creationId="{9C534B40-B950-6861-3386-F74C0ECE55ED}"/>
          </ac:grpSpMkLst>
        </pc:grpChg>
        <pc:picChg chg="mod topLvl">
          <ac:chgData name="Jonathan  Cosme" userId="272d5a2a-eea8-4805-b974-3aa4aa9a913a" providerId="ADAL" clId="{A2AE475F-40E2-4323-8204-AA3E6F69A42F}" dt="2022-11-22T21:46:53.843" v="394" actId="165"/>
          <ac:picMkLst>
            <pc:docMk/>
            <pc:sldMk cId="3844444815" sldId="1336"/>
            <ac:picMk id="303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2T21:46:53.843" v="394" actId="165"/>
          <ac:picMkLst>
            <pc:docMk/>
            <pc:sldMk cId="3844444815" sldId="1336"/>
            <ac:picMk id="309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2T21:46:53.843" v="394" actId="165"/>
          <ac:picMkLst>
            <pc:docMk/>
            <pc:sldMk cId="3844444815" sldId="1336"/>
            <ac:picMk id="315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2T21:46:53.843" v="394" actId="165"/>
          <ac:picMkLst>
            <pc:docMk/>
            <pc:sldMk cId="3844444815" sldId="1336"/>
            <ac:picMk id="321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2T21:46:53.843" v="394" actId="165"/>
          <ac:picMkLst>
            <pc:docMk/>
            <pc:sldMk cId="3844444815" sldId="1336"/>
            <ac:picMk id="327" creationId="{00000000-0000-0000-0000-000000000000}"/>
          </ac:picMkLst>
        </pc:picChg>
        <pc:cxnChg chg="del">
          <ac:chgData name="Jonathan  Cosme" userId="272d5a2a-eea8-4805-b974-3aa4aa9a913a" providerId="ADAL" clId="{A2AE475F-40E2-4323-8204-AA3E6F69A42F}" dt="2022-11-22T21:46:31.100" v="390" actId="478"/>
          <ac:cxnSpMkLst>
            <pc:docMk/>
            <pc:sldMk cId="3844444815" sldId="1336"/>
            <ac:cxnSpMk id="220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46:28.683" v="389" actId="478"/>
          <ac:cxnSpMkLst>
            <pc:docMk/>
            <pc:sldMk cId="3844444815" sldId="1336"/>
            <ac:cxnSpMk id="368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46:26.892" v="388" actId="478"/>
          <ac:cxnSpMkLst>
            <pc:docMk/>
            <pc:sldMk cId="3844444815" sldId="1336"/>
            <ac:cxnSpMk id="369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46:25.194" v="387" actId="478"/>
          <ac:cxnSpMkLst>
            <pc:docMk/>
            <pc:sldMk cId="3844444815" sldId="1336"/>
            <ac:cxnSpMk id="370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46:22.588" v="386" actId="478"/>
          <ac:cxnSpMkLst>
            <pc:docMk/>
            <pc:sldMk cId="3844444815" sldId="1336"/>
            <ac:cxnSpMk id="371" creationId="{00000000-0000-0000-0000-000000000000}"/>
          </ac:cxnSpMkLst>
        </pc:cxnChg>
      </pc:sldChg>
      <pc:sldChg chg="modSp add mod">
        <pc:chgData name="Jonathan  Cosme" userId="272d5a2a-eea8-4805-b974-3aa4aa9a913a" providerId="ADAL" clId="{A2AE475F-40E2-4323-8204-AA3E6F69A42F}" dt="2022-11-23T04:50:37.321" v="1182" actId="20577"/>
        <pc:sldMkLst>
          <pc:docMk/>
          <pc:sldMk cId="2127111341" sldId="1337"/>
        </pc:sldMkLst>
        <pc:spChg chg="mod">
          <ac:chgData name="Jonathan  Cosme" userId="272d5a2a-eea8-4805-b974-3aa4aa9a913a" providerId="ADAL" clId="{A2AE475F-40E2-4323-8204-AA3E6F69A42F}" dt="2022-11-23T04:50:37.321" v="1182" actId="20577"/>
          <ac:spMkLst>
            <pc:docMk/>
            <pc:sldMk cId="2127111341" sldId="1337"/>
            <ac:spMk id="37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8:34.304" v="1164"/>
          <ac:spMkLst>
            <pc:docMk/>
            <pc:sldMk cId="2127111341" sldId="1337"/>
            <ac:spMk id="1466" creationId="{00000000-0000-0000-0000-000000000000}"/>
          </ac:spMkLst>
        </pc:spChg>
      </pc:sldChg>
      <pc:sldChg chg="modSp add mod">
        <pc:chgData name="Jonathan  Cosme" userId="272d5a2a-eea8-4805-b974-3aa4aa9a913a" providerId="ADAL" clId="{A2AE475F-40E2-4323-8204-AA3E6F69A42F}" dt="2022-11-23T04:50:34.771" v="1181" actId="20577"/>
        <pc:sldMkLst>
          <pc:docMk/>
          <pc:sldMk cId="3389358397" sldId="1338"/>
        </pc:sldMkLst>
        <pc:spChg chg="mod">
          <ac:chgData name="Jonathan  Cosme" userId="272d5a2a-eea8-4805-b974-3aa4aa9a913a" providerId="ADAL" clId="{A2AE475F-40E2-4323-8204-AA3E6F69A42F}" dt="2022-11-23T04:50:34.771" v="1181" actId="20577"/>
          <ac:spMkLst>
            <pc:docMk/>
            <pc:sldMk cId="3389358397" sldId="1338"/>
            <ac:spMk id="37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8:31.829" v="1163"/>
          <ac:spMkLst>
            <pc:docMk/>
            <pc:sldMk cId="3389358397" sldId="1338"/>
            <ac:spMk id="1466" creationId="{00000000-0000-0000-0000-000000000000}"/>
          </ac:spMkLst>
        </pc:spChg>
      </pc:sldChg>
      <pc:sldChg chg="modSp add mod">
        <pc:chgData name="Jonathan  Cosme" userId="272d5a2a-eea8-4805-b974-3aa4aa9a913a" providerId="ADAL" clId="{A2AE475F-40E2-4323-8204-AA3E6F69A42F}" dt="2022-11-23T04:50:27.635" v="1180" actId="20577"/>
        <pc:sldMkLst>
          <pc:docMk/>
          <pc:sldMk cId="2006328698" sldId="1339"/>
        </pc:sldMkLst>
        <pc:spChg chg="mod">
          <ac:chgData name="Jonathan  Cosme" userId="272d5a2a-eea8-4805-b974-3aa4aa9a913a" providerId="ADAL" clId="{A2AE475F-40E2-4323-8204-AA3E6F69A42F}" dt="2022-11-23T04:50:27.635" v="1180" actId="20577"/>
          <ac:spMkLst>
            <pc:docMk/>
            <pc:sldMk cId="2006328698" sldId="1339"/>
            <ac:spMk id="37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8:28.223" v="1162"/>
          <ac:spMkLst>
            <pc:docMk/>
            <pc:sldMk cId="2006328698" sldId="1339"/>
            <ac:spMk id="1466" creationId="{00000000-0000-0000-0000-000000000000}"/>
          </ac:spMkLst>
        </pc:spChg>
      </pc:sldChg>
      <pc:sldChg chg="modSp add mod">
        <pc:chgData name="Jonathan  Cosme" userId="272d5a2a-eea8-4805-b974-3aa4aa9a913a" providerId="ADAL" clId="{A2AE475F-40E2-4323-8204-AA3E6F69A42F}" dt="2022-11-23T04:50:43.266" v="1185" actId="20577"/>
        <pc:sldMkLst>
          <pc:docMk/>
          <pc:sldMk cId="1649996573" sldId="1340"/>
        </pc:sldMkLst>
        <pc:spChg chg="mod">
          <ac:chgData name="Jonathan  Cosme" userId="272d5a2a-eea8-4805-b974-3aa4aa9a913a" providerId="ADAL" clId="{A2AE475F-40E2-4323-8204-AA3E6F69A42F}" dt="2022-11-23T04:50:43.266" v="1185" actId="20577"/>
          <ac:spMkLst>
            <pc:docMk/>
            <pc:sldMk cId="1649996573" sldId="1340"/>
            <ac:spMk id="37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8:43.647" v="1167"/>
          <ac:spMkLst>
            <pc:docMk/>
            <pc:sldMk cId="1649996573" sldId="1340"/>
            <ac:spMk id="1466" creationId="{00000000-0000-0000-0000-000000000000}"/>
          </ac:spMkLst>
        </pc:spChg>
      </pc:sldChg>
      <pc:sldChg chg="modSp add mod">
        <pc:chgData name="Jonathan  Cosme" userId="272d5a2a-eea8-4805-b974-3aa4aa9a913a" providerId="ADAL" clId="{A2AE475F-40E2-4323-8204-AA3E6F69A42F}" dt="2022-11-23T04:50:41.195" v="1184" actId="20577"/>
        <pc:sldMkLst>
          <pc:docMk/>
          <pc:sldMk cId="3856769019" sldId="1341"/>
        </pc:sldMkLst>
        <pc:spChg chg="mod">
          <ac:chgData name="Jonathan  Cosme" userId="272d5a2a-eea8-4805-b974-3aa4aa9a913a" providerId="ADAL" clId="{A2AE475F-40E2-4323-8204-AA3E6F69A42F}" dt="2022-11-23T04:50:41.195" v="1184" actId="20577"/>
          <ac:spMkLst>
            <pc:docMk/>
            <pc:sldMk cId="3856769019" sldId="1341"/>
            <ac:spMk id="37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8:40.222" v="1166"/>
          <ac:spMkLst>
            <pc:docMk/>
            <pc:sldMk cId="3856769019" sldId="1341"/>
            <ac:spMk id="1466" creationId="{00000000-0000-0000-0000-000000000000}"/>
          </ac:spMkLst>
        </pc:spChg>
      </pc:sldChg>
      <pc:sldChg chg="modSp add mod">
        <pc:chgData name="Jonathan  Cosme" userId="272d5a2a-eea8-4805-b974-3aa4aa9a913a" providerId="ADAL" clId="{A2AE475F-40E2-4323-8204-AA3E6F69A42F}" dt="2022-11-22T22:10:05.623" v="541" actId="208"/>
        <pc:sldMkLst>
          <pc:docMk/>
          <pc:sldMk cId="1073934258" sldId="1342"/>
        </pc:sldMkLst>
        <pc:spChg chg="mod">
          <ac:chgData name="Jonathan  Cosme" userId="272d5a2a-eea8-4805-b974-3aa4aa9a913a" providerId="ADAL" clId="{A2AE475F-40E2-4323-8204-AA3E6F69A42F}" dt="2022-11-22T21:53:07.700" v="447" actId="20577"/>
          <ac:spMkLst>
            <pc:docMk/>
            <pc:sldMk cId="1073934258" sldId="1342"/>
            <ac:spMk id="18" creationId="{720BF688-1054-B6CE-D20D-86ABAD12E2FA}"/>
          </ac:spMkLst>
        </pc:spChg>
        <pc:spChg chg="mod">
          <ac:chgData name="Jonathan  Cosme" userId="272d5a2a-eea8-4805-b974-3aa4aa9a913a" providerId="ADAL" clId="{A2AE475F-40E2-4323-8204-AA3E6F69A42F}" dt="2022-11-22T21:50:54.813" v="437"/>
          <ac:spMkLst>
            <pc:docMk/>
            <pc:sldMk cId="1073934258" sldId="1342"/>
            <ac:spMk id="373" creationId="{00000000-0000-0000-0000-000000000000}"/>
          </ac:spMkLst>
        </pc:spChg>
        <pc:cxnChg chg="mod">
          <ac:chgData name="Jonathan  Cosme" userId="272d5a2a-eea8-4805-b974-3aa4aa9a913a" providerId="ADAL" clId="{A2AE475F-40E2-4323-8204-AA3E6F69A42F}" dt="2022-11-22T22:10:05.623" v="541" actId="208"/>
          <ac:cxnSpMkLst>
            <pc:docMk/>
            <pc:sldMk cId="1073934258" sldId="1342"/>
            <ac:cxnSpMk id="4" creationId="{3A261E4D-ED49-8C3A-47F3-4685BECA4843}"/>
          </ac:cxnSpMkLst>
        </pc:cxnChg>
      </pc:sldChg>
      <pc:sldChg chg="modSp add mod">
        <pc:chgData name="Jonathan  Cosme" userId="272d5a2a-eea8-4805-b974-3aa4aa9a913a" providerId="ADAL" clId="{A2AE475F-40E2-4323-8204-AA3E6F69A42F}" dt="2022-11-22T22:09:51.156" v="539" actId="208"/>
        <pc:sldMkLst>
          <pc:docMk/>
          <pc:sldMk cId="1124321094" sldId="1343"/>
        </pc:sldMkLst>
        <pc:spChg chg="mod">
          <ac:chgData name="Jonathan  Cosme" userId="272d5a2a-eea8-4805-b974-3aa4aa9a913a" providerId="ADAL" clId="{A2AE475F-40E2-4323-8204-AA3E6F69A42F}" dt="2022-11-22T21:50:52.726" v="436"/>
          <ac:spMkLst>
            <pc:docMk/>
            <pc:sldMk cId="1124321094" sldId="1343"/>
            <ac:spMk id="373" creationId="{00000000-0000-0000-0000-000000000000}"/>
          </ac:spMkLst>
        </pc:spChg>
        <pc:cxnChg chg="mod">
          <ac:chgData name="Jonathan  Cosme" userId="272d5a2a-eea8-4805-b974-3aa4aa9a913a" providerId="ADAL" clId="{A2AE475F-40E2-4323-8204-AA3E6F69A42F}" dt="2022-11-22T22:09:51.156" v="539" actId="208"/>
          <ac:cxnSpMkLst>
            <pc:docMk/>
            <pc:sldMk cId="1124321094" sldId="1343"/>
            <ac:cxnSpMk id="4" creationId="{3A261E4D-ED49-8C3A-47F3-4685BECA4843}"/>
          </ac:cxnSpMkLst>
        </pc:cxnChg>
      </pc:sldChg>
      <pc:sldChg chg="modSp add mod">
        <pc:chgData name="Jonathan  Cosme" userId="272d5a2a-eea8-4805-b974-3aa4aa9a913a" providerId="ADAL" clId="{A2AE475F-40E2-4323-8204-AA3E6F69A42F}" dt="2022-11-22T22:09:54.440" v="540" actId="208"/>
        <pc:sldMkLst>
          <pc:docMk/>
          <pc:sldMk cId="2810057300" sldId="1344"/>
        </pc:sldMkLst>
        <pc:spChg chg="mod">
          <ac:chgData name="Jonathan  Cosme" userId="272d5a2a-eea8-4805-b974-3aa4aa9a913a" providerId="ADAL" clId="{A2AE475F-40E2-4323-8204-AA3E6F69A42F}" dt="2022-11-22T21:50:49.997" v="435"/>
          <ac:spMkLst>
            <pc:docMk/>
            <pc:sldMk cId="2810057300" sldId="1344"/>
            <ac:spMk id="373" creationId="{00000000-0000-0000-0000-000000000000}"/>
          </ac:spMkLst>
        </pc:spChg>
        <pc:cxnChg chg="mod">
          <ac:chgData name="Jonathan  Cosme" userId="272d5a2a-eea8-4805-b974-3aa4aa9a913a" providerId="ADAL" clId="{A2AE475F-40E2-4323-8204-AA3E6F69A42F}" dt="2022-11-22T22:09:54.440" v="540" actId="208"/>
          <ac:cxnSpMkLst>
            <pc:docMk/>
            <pc:sldMk cId="2810057300" sldId="1344"/>
            <ac:cxnSpMk id="4" creationId="{3A261E4D-ED49-8C3A-47F3-4685BECA4843}"/>
          </ac:cxnSpMkLst>
        </pc:cxnChg>
      </pc:sldChg>
      <pc:sldChg chg="add">
        <pc:chgData name="Jonathan  Cosme" userId="272d5a2a-eea8-4805-b974-3aa4aa9a913a" providerId="ADAL" clId="{A2AE475F-40E2-4323-8204-AA3E6F69A42F}" dt="2022-11-22T21:51:04.642" v="438"/>
        <pc:sldMkLst>
          <pc:docMk/>
          <pc:sldMk cId="1926769206" sldId="1345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442700929" sldId="1346"/>
        </pc:sldMkLst>
      </pc:sldChg>
      <pc:sldChg chg="add">
        <pc:chgData name="Jonathan  Cosme" userId="272d5a2a-eea8-4805-b974-3aa4aa9a913a" providerId="ADAL" clId="{A2AE475F-40E2-4323-8204-AA3E6F69A42F}" dt="2022-11-23T04:31:30.471" v="945"/>
        <pc:sldMkLst>
          <pc:docMk/>
          <pc:sldMk cId="3738606469" sldId="1346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245153693" sldId="1347"/>
        </pc:sldMkLst>
      </pc:sldChg>
      <pc:sldChg chg="add">
        <pc:chgData name="Jonathan  Cosme" userId="272d5a2a-eea8-4805-b974-3aa4aa9a913a" providerId="ADAL" clId="{A2AE475F-40E2-4323-8204-AA3E6F69A42F}" dt="2022-11-23T04:31:30.471" v="945"/>
        <pc:sldMkLst>
          <pc:docMk/>
          <pc:sldMk cId="4228543281" sldId="1347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558805253" sldId="1348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1911293628" sldId="1348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2037504716" sldId="1348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2198880512" sldId="1349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2960896779" sldId="1349"/>
        </pc:sldMkLst>
      </pc:sldChg>
      <pc:sldChg chg="add del ord">
        <pc:chgData name="Jonathan  Cosme" userId="272d5a2a-eea8-4805-b974-3aa4aa9a913a" providerId="ADAL" clId="{A2AE475F-40E2-4323-8204-AA3E6F69A42F}" dt="2022-11-23T04:31:23.648" v="944" actId="2696"/>
        <pc:sldMkLst>
          <pc:docMk/>
          <pc:sldMk cId="4017035113" sldId="1349"/>
        </pc:sldMkLst>
      </pc:sldChg>
      <pc:sldChg chg="delSp add del mod">
        <pc:chgData name="Jonathan  Cosme" userId="272d5a2a-eea8-4805-b974-3aa4aa9a913a" providerId="ADAL" clId="{A2AE475F-40E2-4323-8204-AA3E6F69A42F}" dt="2022-11-22T21:58:32.420" v="485" actId="47"/>
        <pc:sldMkLst>
          <pc:docMk/>
          <pc:sldMk cId="1085415236" sldId="1350"/>
        </pc:sldMkLst>
        <pc:spChg chg="del">
          <ac:chgData name="Jonathan  Cosme" userId="272d5a2a-eea8-4805-b974-3aa4aa9a913a" providerId="ADAL" clId="{A2AE475F-40E2-4323-8204-AA3E6F69A42F}" dt="2022-11-22T21:57:59.157" v="483" actId="478"/>
          <ac:spMkLst>
            <pc:docMk/>
            <pc:sldMk cId="1085415236" sldId="1350"/>
            <ac:spMk id="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7:59.157" v="483" actId="478"/>
          <ac:spMkLst>
            <pc:docMk/>
            <pc:sldMk cId="1085415236" sldId="1350"/>
            <ac:spMk id="7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7:59.157" v="483" actId="478"/>
          <ac:spMkLst>
            <pc:docMk/>
            <pc:sldMk cId="1085415236" sldId="1350"/>
            <ac:spMk id="8" creationId="{00000000-0000-0000-0000-000000000000}"/>
          </ac:spMkLst>
        </pc:spChg>
        <pc:cxnChg chg="del">
          <ac:chgData name="Jonathan  Cosme" userId="272d5a2a-eea8-4805-b974-3aa4aa9a913a" providerId="ADAL" clId="{A2AE475F-40E2-4323-8204-AA3E6F69A42F}" dt="2022-11-22T21:57:59.157" v="483" actId="478"/>
          <ac:cxnSpMkLst>
            <pc:docMk/>
            <pc:sldMk cId="1085415236" sldId="1350"/>
            <ac:cxnSpMk id="105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57:59.157" v="483" actId="478"/>
          <ac:cxnSpMkLst>
            <pc:docMk/>
            <pc:sldMk cId="1085415236" sldId="1350"/>
            <ac:cxnSpMk id="107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57:59.157" v="483" actId="478"/>
          <ac:cxnSpMkLst>
            <pc:docMk/>
            <pc:sldMk cId="1085415236" sldId="1350"/>
            <ac:cxnSpMk id="108" creationId="{00000000-0000-0000-0000-000000000000}"/>
          </ac:cxnSpMkLst>
        </pc:cxnChg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1557506358" sldId="1351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2861947272" sldId="1351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3144388914" sldId="1351"/>
        </pc:sldMkLst>
      </pc:sldChg>
      <pc:sldChg chg="modSp add del mod">
        <pc:chgData name="Jonathan  Cosme" userId="272d5a2a-eea8-4805-b974-3aa4aa9a913a" providerId="ADAL" clId="{A2AE475F-40E2-4323-8204-AA3E6F69A42F}" dt="2022-11-23T04:31:23.648" v="944" actId="2696"/>
        <pc:sldMkLst>
          <pc:docMk/>
          <pc:sldMk cId="1053783063" sldId="1352"/>
        </pc:sldMkLst>
        <pc:spChg chg="mod">
          <ac:chgData name="Jonathan  Cosme" userId="272d5a2a-eea8-4805-b974-3aa4aa9a913a" providerId="ADAL" clId="{A2AE475F-40E2-4323-8204-AA3E6F69A42F}" dt="2022-11-22T21:57:05.445" v="481" actId="20577"/>
          <ac:spMkLst>
            <pc:docMk/>
            <pc:sldMk cId="1053783063" sldId="1352"/>
            <ac:spMk id="45" creationId="{00000000-0000-0000-0000-000000000000}"/>
          </ac:spMkLst>
        </pc:spChg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1748243073" sldId="1352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3333047836" sldId="1352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2548831649" sldId="1353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2744889000" sldId="1353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3154697719" sldId="1353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406949695" sldId="1354"/>
        </pc:sldMkLst>
      </pc:sldChg>
      <pc:sldChg chg="addSp delSp modSp add del mod ord">
        <pc:chgData name="Jonathan  Cosme" userId="272d5a2a-eea8-4805-b974-3aa4aa9a913a" providerId="ADAL" clId="{A2AE475F-40E2-4323-8204-AA3E6F69A42F}" dt="2022-11-23T04:31:23.648" v="944" actId="2696"/>
        <pc:sldMkLst>
          <pc:docMk/>
          <pc:sldMk cId="1668669463" sldId="1354"/>
        </pc:sldMkLst>
        <pc:spChg chg="del mod topLvl">
          <ac:chgData name="Jonathan  Cosme" userId="272d5a2a-eea8-4805-b974-3aa4aa9a913a" providerId="ADAL" clId="{A2AE475F-40E2-4323-8204-AA3E6F69A42F}" dt="2022-11-22T22:07:16.526" v="531" actId="478"/>
          <ac:spMkLst>
            <pc:docMk/>
            <pc:sldMk cId="1668669463" sldId="1354"/>
            <ac:spMk id="19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2:07:16.526" v="531" actId="478"/>
          <ac:spMkLst>
            <pc:docMk/>
            <pc:sldMk cId="1668669463" sldId="1354"/>
            <ac:spMk id="28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2:07:16.526" v="531" actId="478"/>
          <ac:spMkLst>
            <pc:docMk/>
            <pc:sldMk cId="1668669463" sldId="1354"/>
            <ac:spMk id="30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2:07:16.526" v="531" actId="478"/>
          <ac:spMkLst>
            <pc:docMk/>
            <pc:sldMk cId="1668669463" sldId="1354"/>
            <ac:spMk id="31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2:07:16.526" v="531" actId="478"/>
          <ac:spMkLst>
            <pc:docMk/>
            <pc:sldMk cId="1668669463" sldId="1354"/>
            <ac:spMk id="32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2:07:16.526" v="531" actId="478"/>
          <ac:spMkLst>
            <pc:docMk/>
            <pc:sldMk cId="1668669463" sldId="1354"/>
            <ac:spMk id="33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2:07:16.526" v="531" actId="478"/>
          <ac:spMkLst>
            <pc:docMk/>
            <pc:sldMk cId="1668669463" sldId="1354"/>
            <ac:spMk id="34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2:07:16.526" v="531" actId="478"/>
          <ac:spMkLst>
            <pc:docMk/>
            <pc:sldMk cId="1668669463" sldId="1354"/>
            <ac:spMk id="35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2:07:16.526" v="531" actId="478"/>
          <ac:spMkLst>
            <pc:docMk/>
            <pc:sldMk cId="1668669463" sldId="1354"/>
            <ac:spMk id="36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2T22:04:06.242" v="518" actId="164"/>
          <ac:spMkLst>
            <pc:docMk/>
            <pc:sldMk cId="1668669463" sldId="1354"/>
            <ac:spMk id="121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2T22:04:06.242" v="518" actId="164"/>
          <ac:spMkLst>
            <pc:docMk/>
            <pc:sldMk cId="1668669463" sldId="1354"/>
            <ac:spMk id="124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2T22:04:06.242" v="518" actId="164"/>
          <ac:spMkLst>
            <pc:docMk/>
            <pc:sldMk cId="1668669463" sldId="1354"/>
            <ac:spMk id="125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2T22:04:06.242" v="518" actId="164"/>
          <ac:spMkLst>
            <pc:docMk/>
            <pc:sldMk cId="1668669463" sldId="1354"/>
            <ac:spMk id="126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2T22:04:06.242" v="518" actId="164"/>
          <ac:spMkLst>
            <pc:docMk/>
            <pc:sldMk cId="1668669463" sldId="1354"/>
            <ac:spMk id="127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2T22:04:06.242" v="518" actId="164"/>
          <ac:spMkLst>
            <pc:docMk/>
            <pc:sldMk cId="1668669463" sldId="1354"/>
            <ac:spMk id="128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2T22:04:06.242" v="518" actId="164"/>
          <ac:spMkLst>
            <pc:docMk/>
            <pc:sldMk cId="1668669463" sldId="1354"/>
            <ac:spMk id="129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2T22:04:06.242" v="518" actId="164"/>
          <ac:spMkLst>
            <pc:docMk/>
            <pc:sldMk cId="1668669463" sldId="1354"/>
            <ac:spMk id="130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2T22:04:06.242" v="518" actId="164"/>
          <ac:spMkLst>
            <pc:docMk/>
            <pc:sldMk cId="1668669463" sldId="1354"/>
            <ac:spMk id="131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2:04:01.157" v="517" actId="478"/>
          <ac:spMkLst>
            <pc:docMk/>
            <pc:sldMk cId="1668669463" sldId="1354"/>
            <ac:spMk id="133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2:04:01.157" v="517" actId="478"/>
          <ac:spMkLst>
            <pc:docMk/>
            <pc:sldMk cId="1668669463" sldId="1354"/>
            <ac:spMk id="134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2:04:01.157" v="517" actId="478"/>
          <ac:spMkLst>
            <pc:docMk/>
            <pc:sldMk cId="1668669463" sldId="1354"/>
            <ac:spMk id="13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12.799" v="503" actId="478"/>
          <ac:spMkLst>
            <pc:docMk/>
            <pc:sldMk cId="1668669463" sldId="1354"/>
            <ac:spMk id="15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5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57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5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59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6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6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6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6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6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6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67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6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69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02.453" v="501" actId="478"/>
          <ac:spMkLst>
            <pc:docMk/>
            <pc:sldMk cId="1668669463" sldId="1354"/>
            <ac:spMk id="17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12.799" v="503" actId="478"/>
          <ac:spMkLst>
            <pc:docMk/>
            <pc:sldMk cId="1668669463" sldId="1354"/>
            <ac:spMk id="17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1:36.936" v="499" actId="478"/>
          <ac:spMkLst>
            <pc:docMk/>
            <pc:sldMk cId="1668669463" sldId="1354"/>
            <ac:spMk id="22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1:36.936" v="499" actId="478"/>
          <ac:spMkLst>
            <pc:docMk/>
            <pc:sldMk cId="1668669463" sldId="1354"/>
            <ac:spMk id="229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1:36.936" v="499" actId="478"/>
          <ac:spMkLst>
            <pc:docMk/>
            <pc:sldMk cId="1668669463" sldId="1354"/>
            <ac:spMk id="23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1:36.936" v="499" actId="478"/>
          <ac:spMkLst>
            <pc:docMk/>
            <pc:sldMk cId="1668669463" sldId="1354"/>
            <ac:spMk id="23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1:36.936" v="499" actId="478"/>
          <ac:spMkLst>
            <pc:docMk/>
            <pc:sldMk cId="1668669463" sldId="1354"/>
            <ac:spMk id="23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1:36.936" v="499" actId="478"/>
          <ac:spMkLst>
            <pc:docMk/>
            <pc:sldMk cId="1668669463" sldId="1354"/>
            <ac:spMk id="23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1:36.936" v="499" actId="478"/>
          <ac:spMkLst>
            <pc:docMk/>
            <pc:sldMk cId="1668669463" sldId="1354"/>
            <ac:spMk id="23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1:36.936" v="499" actId="478"/>
          <ac:spMkLst>
            <pc:docMk/>
            <pc:sldMk cId="1668669463" sldId="1354"/>
            <ac:spMk id="23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1:36.936" v="499" actId="478"/>
          <ac:spMkLst>
            <pc:docMk/>
            <pc:sldMk cId="1668669463" sldId="1354"/>
            <ac:spMk id="23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25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25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257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25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259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27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27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27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27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28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9:37.953" v="487" actId="478"/>
          <ac:spMkLst>
            <pc:docMk/>
            <pc:sldMk cId="1668669463" sldId="1354"/>
            <ac:spMk id="29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9:37.953" v="487" actId="478"/>
          <ac:spMkLst>
            <pc:docMk/>
            <pc:sldMk cId="1668669463" sldId="1354"/>
            <ac:spMk id="297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7:07.861" v="528" actId="478"/>
          <ac:spMkLst>
            <pc:docMk/>
            <pc:sldMk cId="1668669463" sldId="1354"/>
            <ac:spMk id="32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6:15.542" v="525" actId="478"/>
          <ac:spMkLst>
            <pc:docMk/>
            <pc:sldMk cId="1668669463" sldId="1354"/>
            <ac:spMk id="329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6:15.542" v="525" actId="478"/>
          <ac:spMkLst>
            <pc:docMk/>
            <pc:sldMk cId="1668669463" sldId="1354"/>
            <ac:spMk id="33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7:07.861" v="528" actId="478"/>
          <ac:spMkLst>
            <pc:docMk/>
            <pc:sldMk cId="1668669463" sldId="1354"/>
            <ac:spMk id="34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6:23.147" v="526" actId="478"/>
          <ac:spMkLst>
            <pc:docMk/>
            <pc:sldMk cId="1668669463" sldId="1354"/>
            <ac:spMk id="35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4:09.893" v="519" actId="478"/>
          <ac:spMkLst>
            <pc:docMk/>
            <pc:sldMk cId="1668669463" sldId="1354"/>
            <ac:spMk id="35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6:23.147" v="526" actId="478"/>
          <ac:spMkLst>
            <pc:docMk/>
            <pc:sldMk cId="1668669463" sldId="1354"/>
            <ac:spMk id="36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6:23.147" v="526" actId="478"/>
          <ac:spMkLst>
            <pc:docMk/>
            <pc:sldMk cId="1668669463" sldId="1354"/>
            <ac:spMk id="36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36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6:23.147" v="526" actId="478"/>
          <ac:spMkLst>
            <pc:docMk/>
            <pc:sldMk cId="1668669463" sldId="1354"/>
            <ac:spMk id="36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02.453" v="501" actId="478"/>
          <ac:spMkLst>
            <pc:docMk/>
            <pc:sldMk cId="1668669463" sldId="1354"/>
            <ac:spMk id="36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6:23.147" v="526" actId="478"/>
          <ac:spMkLst>
            <pc:docMk/>
            <pc:sldMk cId="1668669463" sldId="1354"/>
            <ac:spMk id="367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6:23.147" v="526" actId="478"/>
          <ac:spMkLst>
            <pc:docMk/>
            <pc:sldMk cId="1668669463" sldId="1354"/>
            <ac:spMk id="36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4:27.629" v="522" actId="478"/>
          <ac:spMkLst>
            <pc:docMk/>
            <pc:sldMk cId="1668669463" sldId="1354"/>
            <ac:spMk id="369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372" creationId="{00000000-0000-0000-0000-000000000000}"/>
          </ac:spMkLst>
        </pc:spChg>
        <pc:spChg chg="del mod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40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1:02.421" v="495" actId="478"/>
          <ac:spMkLst>
            <pc:docMk/>
            <pc:sldMk cId="1668669463" sldId="1354"/>
            <ac:spMk id="423" creationId="{00000000-0000-0000-0000-000000000000}"/>
          </ac:spMkLst>
        </pc:spChg>
        <pc:spChg chg="del mod">
          <ac:chgData name="Jonathan  Cosme" userId="272d5a2a-eea8-4805-b974-3aa4aa9a913a" providerId="ADAL" clId="{A2AE475F-40E2-4323-8204-AA3E6F69A42F}" dt="2022-11-22T22:01:09.124" v="497" actId="478"/>
          <ac:spMkLst>
            <pc:docMk/>
            <pc:sldMk cId="1668669463" sldId="1354"/>
            <ac:spMk id="42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05.677" v="502" actId="478"/>
          <ac:spMkLst>
            <pc:docMk/>
            <pc:sldMk cId="1668669463" sldId="1354"/>
            <ac:spMk id="429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430" creationId="{00000000-0000-0000-0000-000000000000}"/>
          </ac:spMkLst>
        </pc:spChg>
        <pc:grpChg chg="add del mod">
          <ac:chgData name="Jonathan  Cosme" userId="272d5a2a-eea8-4805-b974-3aa4aa9a913a" providerId="ADAL" clId="{A2AE475F-40E2-4323-8204-AA3E6F69A42F}" dt="2022-11-22T22:04:34.815" v="523" actId="478"/>
          <ac:grpSpMkLst>
            <pc:docMk/>
            <pc:sldMk cId="1668669463" sldId="1354"/>
            <ac:grpSpMk id="2" creationId="{499F317F-CDBA-EB13-79F9-37FA46442BCE}"/>
          </ac:grpSpMkLst>
        </pc:grpChg>
        <pc:grpChg chg="add mod">
          <ac:chgData name="Jonathan  Cosme" userId="272d5a2a-eea8-4805-b974-3aa4aa9a913a" providerId="ADAL" clId="{A2AE475F-40E2-4323-8204-AA3E6F69A42F}" dt="2022-11-22T22:07:19.803" v="532" actId="164"/>
          <ac:grpSpMkLst>
            <pc:docMk/>
            <pc:sldMk cId="1668669463" sldId="1354"/>
            <ac:grpSpMk id="4" creationId="{E622073A-A200-3381-251C-A6FF02CC25A5}"/>
          </ac:grpSpMkLst>
        </pc:grpChg>
        <pc:grpChg chg="del">
          <ac:chgData name="Jonathan  Cosme" userId="272d5a2a-eea8-4805-b974-3aa4aa9a913a" providerId="ADAL" clId="{A2AE475F-40E2-4323-8204-AA3E6F69A42F}" dt="2022-11-22T22:01:36.936" v="499" actId="478"/>
          <ac:grpSpMkLst>
            <pc:docMk/>
            <pc:sldMk cId="1668669463" sldId="1354"/>
            <ac:grpSpMk id="6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2:00:40.849" v="493" actId="478"/>
          <ac:grpSpMkLst>
            <pc:docMk/>
            <pc:sldMk cId="1668669463" sldId="1354"/>
            <ac:grpSpMk id="7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2:07:12.125" v="530" actId="165"/>
          <ac:grpSpMkLst>
            <pc:docMk/>
            <pc:sldMk cId="1668669463" sldId="1354"/>
            <ac:grpSpMk id="47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2:04:34.815" v="523" actId="478"/>
          <ac:grpSpMkLst>
            <pc:docMk/>
            <pc:sldMk cId="1668669463" sldId="1354"/>
            <ac:grpSpMk id="49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2:02:37.389" v="505" actId="478"/>
          <ac:grpSpMkLst>
            <pc:docMk/>
            <pc:sldMk cId="1668669463" sldId="1354"/>
            <ac:grpSpMk id="55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2:03:55.976" v="516" actId="165"/>
          <ac:grpSpMkLst>
            <pc:docMk/>
            <pc:sldMk cId="1668669463" sldId="1354"/>
            <ac:grpSpMk id="513" creationId="{00000000-0000-0000-0000-000000000000}"/>
          </ac:grpSpMkLst>
        </pc:grpChg>
        <pc:picChg chg="mod topLvl">
          <ac:chgData name="Jonathan  Cosme" userId="272d5a2a-eea8-4805-b974-3aa4aa9a913a" providerId="ADAL" clId="{A2AE475F-40E2-4323-8204-AA3E6F69A42F}" dt="2022-11-22T22:07:19.803" v="532" actId="164"/>
          <ac:picMkLst>
            <pc:docMk/>
            <pc:sldMk cId="1668669463" sldId="1354"/>
            <ac:picMk id="3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2T22:07:19.803" v="532" actId="164"/>
          <ac:picMkLst>
            <pc:docMk/>
            <pc:sldMk cId="1668669463" sldId="1354"/>
            <ac:picMk id="12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2T22:07:19.803" v="532" actId="164"/>
          <ac:picMkLst>
            <pc:docMk/>
            <pc:sldMk cId="1668669463" sldId="1354"/>
            <ac:picMk id="18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2T22:04:06.242" v="518" actId="164"/>
          <ac:picMkLst>
            <pc:docMk/>
            <pc:sldMk cId="1668669463" sldId="1354"/>
            <ac:picMk id="113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2T22:04:06.242" v="518" actId="164"/>
          <ac:picMkLst>
            <pc:docMk/>
            <pc:sldMk cId="1668669463" sldId="1354"/>
            <ac:picMk id="119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2T22:04:06.242" v="518" actId="164"/>
          <ac:picMkLst>
            <pc:docMk/>
            <pc:sldMk cId="1668669463" sldId="1354"/>
            <ac:picMk id="120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02:37.389" v="505" actId="478"/>
          <ac:picMkLst>
            <pc:docMk/>
            <pc:sldMk cId="1668669463" sldId="1354"/>
            <ac:picMk id="146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02:37.389" v="505" actId="478"/>
          <ac:picMkLst>
            <pc:docMk/>
            <pc:sldMk cId="1668669463" sldId="1354"/>
            <ac:picMk id="152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02:37.389" v="505" actId="478"/>
          <ac:picMkLst>
            <pc:docMk/>
            <pc:sldMk cId="1668669463" sldId="1354"/>
            <ac:picMk id="153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01:36.936" v="499" actId="478"/>
          <ac:picMkLst>
            <pc:docMk/>
            <pc:sldMk cId="1668669463" sldId="1354"/>
            <ac:picMk id="255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01:36.936" v="499" actId="478"/>
          <ac:picMkLst>
            <pc:docMk/>
            <pc:sldMk cId="1668669463" sldId="1354"/>
            <ac:picMk id="261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01:36.936" v="499" actId="478"/>
          <ac:picMkLst>
            <pc:docMk/>
            <pc:sldMk cId="1668669463" sldId="1354"/>
            <ac:picMk id="262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00:40.849" v="493" actId="478"/>
          <ac:picMkLst>
            <pc:docMk/>
            <pc:sldMk cId="1668669463" sldId="1354"/>
            <ac:picMk id="348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00:40.849" v="493" actId="478"/>
          <ac:picMkLst>
            <pc:docMk/>
            <pc:sldMk cId="1668669463" sldId="1354"/>
            <ac:picMk id="373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00:40.849" v="493" actId="478"/>
          <ac:picMkLst>
            <pc:docMk/>
            <pc:sldMk cId="1668669463" sldId="1354"/>
            <ac:picMk id="376" creationId="{00000000-0000-0000-0000-000000000000}"/>
          </ac:picMkLst>
        </pc:picChg>
        <pc:cxnChg chg="mod topLvl">
          <ac:chgData name="Jonathan  Cosme" userId="272d5a2a-eea8-4805-b974-3aa4aa9a913a" providerId="ADAL" clId="{A2AE475F-40E2-4323-8204-AA3E6F69A42F}" dt="2022-11-22T22:07:19.803" v="532" actId="164"/>
          <ac:cxnSpMkLst>
            <pc:docMk/>
            <pc:sldMk cId="1668669463" sldId="1354"/>
            <ac:cxnSpMk id="21" creationId="{00000000-0000-0000-0000-000000000000}"/>
          </ac:cxnSpMkLst>
        </pc:cxnChg>
        <pc:cxnChg chg="mod topLvl">
          <ac:chgData name="Jonathan  Cosme" userId="272d5a2a-eea8-4805-b974-3aa4aa9a913a" providerId="ADAL" clId="{A2AE475F-40E2-4323-8204-AA3E6F69A42F}" dt="2022-11-22T22:07:19.803" v="532" actId="164"/>
          <ac:cxnSpMkLst>
            <pc:docMk/>
            <pc:sldMk cId="1668669463" sldId="1354"/>
            <ac:cxnSpMk id="27" creationId="{00000000-0000-0000-0000-000000000000}"/>
          </ac:cxnSpMkLst>
        </pc:cxnChg>
        <pc:cxnChg chg="mod topLvl">
          <ac:chgData name="Jonathan  Cosme" userId="272d5a2a-eea8-4805-b974-3aa4aa9a913a" providerId="ADAL" clId="{A2AE475F-40E2-4323-8204-AA3E6F69A42F}" dt="2022-11-22T22:07:19.803" v="532" actId="164"/>
          <ac:cxnSpMkLst>
            <pc:docMk/>
            <pc:sldMk cId="1668669463" sldId="1354"/>
            <ac:cxnSpMk id="96" creationId="{00000000-0000-0000-0000-000000000000}"/>
          </ac:cxnSpMkLst>
        </pc:cxnChg>
        <pc:cxnChg chg="mod topLvl">
          <ac:chgData name="Jonathan  Cosme" userId="272d5a2a-eea8-4805-b974-3aa4aa9a913a" providerId="ADAL" clId="{A2AE475F-40E2-4323-8204-AA3E6F69A42F}" dt="2022-11-22T22:04:06.242" v="518" actId="164"/>
          <ac:cxnSpMkLst>
            <pc:docMk/>
            <pc:sldMk cId="1668669463" sldId="1354"/>
            <ac:cxnSpMk id="122" creationId="{00000000-0000-0000-0000-000000000000}"/>
          </ac:cxnSpMkLst>
        </pc:cxnChg>
        <pc:cxnChg chg="mod topLvl">
          <ac:chgData name="Jonathan  Cosme" userId="272d5a2a-eea8-4805-b974-3aa4aa9a913a" providerId="ADAL" clId="{A2AE475F-40E2-4323-8204-AA3E6F69A42F}" dt="2022-11-22T22:04:06.242" v="518" actId="164"/>
          <ac:cxnSpMkLst>
            <pc:docMk/>
            <pc:sldMk cId="1668669463" sldId="1354"/>
            <ac:cxnSpMk id="123" creationId="{00000000-0000-0000-0000-000000000000}"/>
          </ac:cxnSpMkLst>
        </pc:cxnChg>
        <pc:cxnChg chg="mod topLvl">
          <ac:chgData name="Jonathan  Cosme" userId="272d5a2a-eea8-4805-b974-3aa4aa9a913a" providerId="ADAL" clId="{A2AE475F-40E2-4323-8204-AA3E6F69A42F}" dt="2022-11-22T22:04:06.242" v="518" actId="164"/>
          <ac:cxnSpMkLst>
            <pc:docMk/>
            <pc:sldMk cId="1668669463" sldId="1354"/>
            <ac:cxnSpMk id="132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2:37.389" v="505" actId="478"/>
          <ac:cxnSpMkLst>
            <pc:docMk/>
            <pc:sldMk cId="1668669463" sldId="1354"/>
            <ac:cxnSpMk id="155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2:37.389" v="505" actId="478"/>
          <ac:cxnSpMkLst>
            <pc:docMk/>
            <pc:sldMk cId="1668669463" sldId="1354"/>
            <ac:cxnSpMk id="156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2:37.389" v="505" actId="478"/>
          <ac:cxnSpMkLst>
            <pc:docMk/>
            <pc:sldMk cId="1668669463" sldId="1354"/>
            <ac:cxnSpMk id="165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1:36.936" v="499" actId="478"/>
          <ac:cxnSpMkLst>
            <pc:docMk/>
            <pc:sldMk cId="1668669463" sldId="1354"/>
            <ac:cxnSpMk id="264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1:36.936" v="499" actId="478"/>
          <ac:cxnSpMkLst>
            <pc:docMk/>
            <pc:sldMk cId="1668669463" sldId="1354"/>
            <ac:cxnSpMk id="265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1:36.936" v="499" actId="478"/>
          <ac:cxnSpMkLst>
            <pc:docMk/>
            <pc:sldMk cId="1668669463" sldId="1354"/>
            <ac:cxnSpMk id="274" creationId="{00000000-0000-0000-0000-000000000000}"/>
          </ac:cxnSpMkLst>
        </pc:cxnChg>
        <pc:cxnChg chg="del mod">
          <ac:chgData name="Jonathan  Cosme" userId="272d5a2a-eea8-4805-b974-3aa4aa9a913a" providerId="ADAL" clId="{A2AE475F-40E2-4323-8204-AA3E6F69A42F}" dt="2022-11-22T22:06:15.542" v="525" actId="478"/>
          <ac:cxnSpMkLst>
            <pc:docMk/>
            <pc:sldMk cId="1668669463" sldId="1354"/>
            <ac:cxnSpMk id="332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4:09.893" v="519" actId="478"/>
          <ac:cxnSpMkLst>
            <pc:docMk/>
            <pc:sldMk cId="1668669463" sldId="1354"/>
            <ac:cxnSpMk id="356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2:37.389" v="505" actId="478"/>
          <ac:cxnSpMkLst>
            <pc:docMk/>
            <pc:sldMk cId="1668669463" sldId="1354"/>
            <ac:cxnSpMk id="363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0:40.849" v="493" actId="478"/>
          <ac:cxnSpMkLst>
            <pc:docMk/>
            <pc:sldMk cId="1668669463" sldId="1354"/>
            <ac:cxnSpMk id="381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2:02.453" v="501" actId="478"/>
          <ac:cxnSpMkLst>
            <pc:docMk/>
            <pc:sldMk cId="1668669463" sldId="1354"/>
            <ac:cxnSpMk id="384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0:40.849" v="493" actId="478"/>
          <ac:cxnSpMkLst>
            <pc:docMk/>
            <pc:sldMk cId="1668669463" sldId="1354"/>
            <ac:cxnSpMk id="385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0:40.849" v="493" actId="478"/>
          <ac:cxnSpMkLst>
            <pc:docMk/>
            <pc:sldMk cId="1668669463" sldId="1354"/>
            <ac:cxnSpMk id="399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0:40.849" v="493" actId="478"/>
          <ac:cxnSpMkLst>
            <pc:docMk/>
            <pc:sldMk cId="1668669463" sldId="1354"/>
            <ac:cxnSpMk id="405" creationId="{00000000-0000-0000-0000-000000000000}"/>
          </ac:cxnSpMkLst>
        </pc:cxnChg>
        <pc:cxnChg chg="del mod">
          <ac:chgData name="Jonathan  Cosme" userId="272d5a2a-eea8-4805-b974-3aa4aa9a913a" providerId="ADAL" clId="{A2AE475F-40E2-4323-8204-AA3E6F69A42F}" dt="2022-11-22T22:01:02.421" v="495" actId="478"/>
          <ac:cxnSpMkLst>
            <pc:docMk/>
            <pc:sldMk cId="1668669463" sldId="1354"/>
            <ac:cxnSpMk id="424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59:43.604" v="488" actId="478"/>
          <ac:cxnSpMkLst>
            <pc:docMk/>
            <pc:sldMk cId="1668669463" sldId="1354"/>
            <ac:cxnSpMk id="428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2:37.389" v="505" actId="478"/>
          <ac:cxnSpMkLst>
            <pc:docMk/>
            <pc:sldMk cId="1668669463" sldId="1354"/>
            <ac:cxnSpMk id="431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2:02.453" v="501" actId="478"/>
          <ac:cxnSpMkLst>
            <pc:docMk/>
            <pc:sldMk cId="1668669463" sldId="1354"/>
            <ac:cxnSpMk id="432" creationId="{00000000-0000-0000-0000-000000000000}"/>
          </ac:cxnSpMkLst>
        </pc:cxnChg>
        <pc:cxnChg chg="del mod">
          <ac:chgData name="Jonathan  Cosme" userId="272d5a2a-eea8-4805-b974-3aa4aa9a913a" providerId="ADAL" clId="{A2AE475F-40E2-4323-8204-AA3E6F69A42F}" dt="2022-11-22T22:07:09.813" v="529" actId="478"/>
          <ac:cxnSpMkLst>
            <pc:docMk/>
            <pc:sldMk cId="1668669463" sldId="1354"/>
            <ac:cxnSpMk id="520" creationId="{00000000-0000-0000-0000-000000000000}"/>
          </ac:cxnSpMkLst>
        </pc:cxnChg>
      </pc:sldChg>
      <pc:sldChg chg="add del">
        <pc:chgData name="Jonathan  Cosme" userId="272d5a2a-eea8-4805-b974-3aa4aa9a913a" providerId="ADAL" clId="{A2AE475F-40E2-4323-8204-AA3E6F69A42F}" dt="2022-11-22T21:58:32.420" v="485" actId="47"/>
        <pc:sldMkLst>
          <pc:docMk/>
          <pc:sldMk cId="1830263010" sldId="1354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2563909521" sldId="1354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474594160" sldId="1355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1987948228" sldId="1355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4286944683" sldId="1355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2533536663" sldId="1356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2814597132" sldId="1356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3093253617" sldId="1356"/>
        </pc:sldMkLst>
      </pc:sldChg>
      <pc:sldChg chg="add del">
        <pc:chgData name="Jonathan  Cosme" userId="272d5a2a-eea8-4805-b974-3aa4aa9a913a" providerId="ADAL" clId="{A2AE475F-40E2-4323-8204-AA3E6F69A42F}" dt="2022-11-22T22:08:59.341" v="536" actId="47"/>
        <pc:sldMkLst>
          <pc:docMk/>
          <pc:sldMk cId="3057027501" sldId="1357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1730318683" sldId="1358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4018120041" sldId="1358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4088475070" sldId="1358"/>
        </pc:sldMkLst>
      </pc:sldChg>
      <pc:sldChg chg="delSp modSp add del mod">
        <pc:chgData name="Jonathan  Cosme" userId="272d5a2a-eea8-4805-b974-3aa4aa9a913a" providerId="ADAL" clId="{A2AE475F-40E2-4323-8204-AA3E6F69A42F}" dt="2022-11-23T04:31:23.648" v="944" actId="2696"/>
        <pc:sldMkLst>
          <pc:docMk/>
          <pc:sldMk cId="831797713" sldId="1359"/>
        </pc:sldMkLst>
        <pc:spChg chg="del">
          <ac:chgData name="Jonathan  Cosme" userId="272d5a2a-eea8-4805-b974-3aa4aa9a913a" providerId="ADAL" clId="{A2AE475F-40E2-4323-8204-AA3E6F69A42F}" dt="2022-11-22T22:03:04.173" v="512" actId="478"/>
          <ac:spMkLst>
            <pc:docMk/>
            <pc:sldMk cId="831797713" sldId="1359"/>
            <ac:spMk id="16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2:02:59.757" v="511" actId="20577"/>
          <ac:spMkLst>
            <pc:docMk/>
            <pc:sldMk cId="831797713" sldId="1359"/>
            <ac:spMk id="362" creationId="{00000000-0000-0000-0000-000000000000}"/>
          </ac:spMkLst>
        </pc:spChg>
        <pc:cxnChg chg="del">
          <ac:chgData name="Jonathan  Cosme" userId="272d5a2a-eea8-4805-b974-3aa4aa9a913a" providerId="ADAL" clId="{A2AE475F-40E2-4323-8204-AA3E6F69A42F}" dt="2022-11-22T22:03:04.173" v="512" actId="478"/>
          <ac:cxnSpMkLst>
            <pc:docMk/>
            <pc:sldMk cId="831797713" sldId="1359"/>
            <ac:cxnSpMk id="363" creationId="{00000000-0000-0000-0000-000000000000}"/>
          </ac:cxnSpMkLst>
        </pc:cxnChg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1165319165" sldId="1359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2876638553" sldId="1359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588770573" sldId="1360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2226349129" sldId="1360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4038128638" sldId="1360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24795878" sldId="1361"/>
        </pc:sldMkLst>
      </pc:sldChg>
      <pc:sldChg chg="add del">
        <pc:chgData name="Jonathan  Cosme" userId="272d5a2a-eea8-4805-b974-3aa4aa9a913a" providerId="ADAL" clId="{A2AE475F-40E2-4323-8204-AA3E6F69A42F}" dt="2022-11-22T22:03:35.276" v="514"/>
        <pc:sldMkLst>
          <pc:docMk/>
          <pc:sldMk cId="1187314137" sldId="1361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1830559640" sldId="1361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3964261060" sldId="1361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989166323" sldId="1362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1998609135" sldId="1362"/>
        </pc:sldMkLst>
      </pc:sldChg>
      <pc:sldChg chg="delSp add del mod">
        <pc:chgData name="Jonathan  Cosme" userId="272d5a2a-eea8-4805-b974-3aa4aa9a913a" providerId="ADAL" clId="{A2AE475F-40E2-4323-8204-AA3E6F69A42F}" dt="2022-11-23T04:31:23.648" v="944" actId="2696"/>
        <pc:sldMkLst>
          <pc:docMk/>
          <pc:sldMk cId="2506336552" sldId="1362"/>
        </pc:sldMkLst>
        <pc:spChg chg="del">
          <ac:chgData name="Jonathan  Cosme" userId="272d5a2a-eea8-4805-b974-3aa4aa9a913a" providerId="ADAL" clId="{A2AE475F-40E2-4323-8204-AA3E6F69A42F}" dt="2022-11-22T22:04:24.678" v="521" actId="478"/>
          <ac:spMkLst>
            <pc:docMk/>
            <pc:sldMk cId="2506336552" sldId="1362"/>
            <ac:spMk id="369" creationId="{00000000-0000-0000-0000-000000000000}"/>
          </ac:spMkLst>
        </pc:spChg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1281767414" sldId="1363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3327855972" sldId="1363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3488166665" sldId="1363"/>
        </pc:sldMkLst>
      </pc:sldChg>
      <pc:sldChg chg="delSp modSp add del mod">
        <pc:chgData name="Jonathan  Cosme" userId="272d5a2a-eea8-4805-b974-3aa4aa9a913a" providerId="ADAL" clId="{A2AE475F-40E2-4323-8204-AA3E6F69A42F}" dt="2022-11-23T04:31:23.648" v="944" actId="2696"/>
        <pc:sldMkLst>
          <pc:docMk/>
          <pc:sldMk cId="1610434232" sldId="1364"/>
        </pc:sldMkLst>
        <pc:spChg chg="del">
          <ac:chgData name="Jonathan  Cosme" userId="272d5a2a-eea8-4805-b974-3aa4aa9a913a" providerId="ADAL" clId="{A2AE475F-40E2-4323-8204-AA3E6F69A42F}" dt="2022-11-22T22:07:36.758" v="535" actId="478"/>
          <ac:spMkLst>
            <pc:docMk/>
            <pc:sldMk cId="1610434232" sldId="1364"/>
            <ac:spMk id="3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7:33.933" v="534" actId="478"/>
          <ac:spMkLst>
            <pc:docMk/>
            <pc:sldMk cId="1610434232" sldId="1364"/>
            <ac:spMk id="328" creationId="{00000000-0000-0000-0000-000000000000}"/>
          </ac:spMkLst>
        </pc:spChg>
        <pc:cxnChg chg="del mod">
          <ac:chgData name="Jonathan  Cosme" userId="272d5a2a-eea8-4805-b974-3aa4aa9a913a" providerId="ADAL" clId="{A2AE475F-40E2-4323-8204-AA3E6F69A42F}" dt="2022-11-22T22:07:33.933" v="534" actId="478"/>
          <ac:cxnSpMkLst>
            <pc:docMk/>
            <pc:sldMk cId="1610434232" sldId="1364"/>
            <ac:cxnSpMk id="520" creationId="{00000000-0000-0000-0000-000000000000}"/>
          </ac:cxnSpMkLst>
        </pc:cxnChg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2872311989" sldId="1364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4038783558" sldId="1364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829711457" sldId="1365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1508395734" sldId="1365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2673550846" sldId="1365"/>
        </pc:sldMkLst>
      </pc:sldChg>
      <pc:sldChg chg="addSp delSp modSp add del mod">
        <pc:chgData name="Jonathan  Cosme" userId="272d5a2a-eea8-4805-b974-3aa4aa9a913a" providerId="ADAL" clId="{A2AE475F-40E2-4323-8204-AA3E6F69A42F}" dt="2022-11-23T14:55:14.876" v="1968" actId="47"/>
        <pc:sldMkLst>
          <pc:docMk/>
          <pc:sldMk cId="3324777656" sldId="1366"/>
        </pc:sldMkLst>
        <pc:spChg chg="mod">
          <ac:chgData name="Jonathan  Cosme" userId="272d5a2a-eea8-4805-b974-3aa4aa9a913a" providerId="ADAL" clId="{A2AE475F-40E2-4323-8204-AA3E6F69A42F}" dt="2022-11-22T22:11:35.459" v="574" actId="14100"/>
          <ac:spMkLst>
            <pc:docMk/>
            <pc:sldMk cId="3324777656" sldId="1366"/>
            <ac:spMk id="37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12:38.957" v="576" actId="478"/>
          <ac:spMkLst>
            <pc:docMk/>
            <pc:sldMk cId="3324777656" sldId="1366"/>
            <ac:spMk id="1438" creationId="{369DE256-5052-7D31-EBB6-9C0D65D3BFE5}"/>
          </ac:spMkLst>
        </pc:spChg>
        <pc:grpChg chg="del">
          <ac:chgData name="Jonathan  Cosme" userId="272d5a2a-eea8-4805-b974-3aa4aa9a913a" providerId="ADAL" clId="{A2AE475F-40E2-4323-8204-AA3E6F69A42F}" dt="2022-11-22T22:12:38.957" v="576" actId="478"/>
          <ac:grpSpMkLst>
            <pc:docMk/>
            <pc:sldMk cId="3324777656" sldId="1366"/>
            <ac:grpSpMk id="1441" creationId="{086E64DA-D0A9-7675-DA97-69FA1E2DC19C}"/>
          </ac:grpSpMkLst>
        </pc:grpChg>
        <pc:cxnChg chg="add mod">
          <ac:chgData name="Jonathan  Cosme" userId="272d5a2a-eea8-4805-b974-3aa4aa9a913a" providerId="ADAL" clId="{A2AE475F-40E2-4323-8204-AA3E6F69A42F}" dt="2022-11-22T22:10:15.754" v="543"/>
          <ac:cxnSpMkLst>
            <pc:docMk/>
            <pc:sldMk cId="3324777656" sldId="1366"/>
            <ac:cxnSpMk id="18" creationId="{29E82318-3705-3B9E-90F5-ACC3C4A4CA04}"/>
          </ac:cxnSpMkLst>
        </pc:cxnChg>
        <pc:cxnChg chg="del">
          <ac:chgData name="Jonathan  Cosme" userId="272d5a2a-eea8-4805-b974-3aa4aa9a913a" providerId="ADAL" clId="{A2AE475F-40E2-4323-8204-AA3E6F69A42F}" dt="2022-11-22T22:10:17.781" v="544" actId="478"/>
          <ac:cxnSpMkLst>
            <pc:docMk/>
            <pc:sldMk cId="3324777656" sldId="1366"/>
            <ac:cxnSpMk id="1439" creationId="{59A192FE-B2D5-6C37-1C8B-17C47148C607}"/>
          </ac:cxnSpMkLst>
        </pc:cxnChg>
        <pc:cxnChg chg="del">
          <ac:chgData name="Jonathan  Cosme" userId="272d5a2a-eea8-4805-b974-3aa4aa9a913a" providerId="ADAL" clId="{A2AE475F-40E2-4323-8204-AA3E6F69A42F}" dt="2022-11-22T22:12:38.957" v="576" actId="478"/>
          <ac:cxnSpMkLst>
            <pc:docMk/>
            <pc:sldMk cId="3324777656" sldId="1366"/>
            <ac:cxnSpMk id="1451" creationId="{136C6DFF-60D0-7DB8-0202-4DB1F654F89B}"/>
          </ac:cxnSpMkLst>
        </pc:cxnChg>
      </pc:sldChg>
      <pc:sldChg chg="delSp modSp add del mod">
        <pc:chgData name="Jonathan  Cosme" userId="272d5a2a-eea8-4805-b974-3aa4aa9a913a" providerId="ADAL" clId="{A2AE475F-40E2-4323-8204-AA3E6F69A42F}" dt="2022-11-23T14:55:14.876" v="1968" actId="47"/>
        <pc:sldMkLst>
          <pc:docMk/>
          <pc:sldMk cId="730521490" sldId="1367"/>
        </pc:sldMkLst>
        <pc:spChg chg="mod">
          <ac:chgData name="Jonathan  Cosme" userId="272d5a2a-eea8-4805-b974-3aa4aa9a913a" providerId="ADAL" clId="{A2AE475F-40E2-4323-8204-AA3E6F69A42F}" dt="2022-11-22T22:11:30.862" v="572" actId="14100"/>
          <ac:spMkLst>
            <pc:docMk/>
            <pc:sldMk cId="730521490" sldId="1367"/>
            <ac:spMk id="373" creationId="{00000000-0000-0000-0000-000000000000}"/>
          </ac:spMkLst>
        </pc:spChg>
        <pc:grpChg chg="del">
          <ac:chgData name="Jonathan  Cosme" userId="272d5a2a-eea8-4805-b974-3aa4aa9a913a" providerId="ADAL" clId="{A2AE475F-40E2-4323-8204-AA3E6F69A42F}" dt="2022-11-23T14:06:36.900" v="1925" actId="478"/>
          <ac:grpSpMkLst>
            <pc:docMk/>
            <pc:sldMk cId="730521490" sldId="1367"/>
            <ac:grpSpMk id="61" creationId="{54538752-AA0F-7B45-05FD-871DA344C926}"/>
          </ac:grpSpMkLst>
        </pc:grpChg>
        <pc:grpChg chg="del">
          <ac:chgData name="Jonathan  Cosme" userId="272d5a2a-eea8-4805-b974-3aa4aa9a913a" providerId="ADAL" clId="{A2AE475F-40E2-4323-8204-AA3E6F69A42F}" dt="2022-11-23T14:06:36.900" v="1925" actId="478"/>
          <ac:grpSpMkLst>
            <pc:docMk/>
            <pc:sldMk cId="730521490" sldId="1367"/>
            <ac:grpSpMk id="1452" creationId="{A3D3107F-87BD-6F81-BADF-E5A39C32444F}"/>
          </ac:grpSpMkLst>
        </pc:grpChg>
        <pc:grpChg chg="del">
          <ac:chgData name="Jonathan  Cosme" userId="272d5a2a-eea8-4805-b974-3aa4aa9a913a" providerId="ADAL" clId="{A2AE475F-40E2-4323-8204-AA3E6F69A42F}" dt="2022-11-22T22:10:50.940" v="548" actId="478"/>
          <ac:grpSpMkLst>
            <pc:docMk/>
            <pc:sldMk cId="730521490" sldId="1367"/>
            <ac:grpSpMk id="1454" creationId="{D1203D5D-B168-3E84-16B3-2B917F4D2DA1}"/>
          </ac:grpSpMkLst>
        </pc:grpChg>
        <pc:cxnChg chg="del">
          <ac:chgData name="Jonathan  Cosme" userId="272d5a2a-eea8-4805-b974-3aa4aa9a913a" providerId="ADAL" clId="{A2AE475F-40E2-4323-8204-AA3E6F69A42F}" dt="2022-11-23T14:06:36.900" v="1925" actId="478"/>
          <ac:cxnSpMkLst>
            <pc:docMk/>
            <pc:sldMk cId="730521490" sldId="1367"/>
            <ac:cxnSpMk id="18" creationId="{CF83ADBD-B1B4-3E81-92E1-23C11F8FE0BF}"/>
          </ac:cxnSpMkLst>
        </pc:cxnChg>
      </pc:sldChg>
      <pc:sldChg chg="add">
        <pc:chgData name="Jonathan  Cosme" userId="272d5a2a-eea8-4805-b974-3aa4aa9a913a" providerId="ADAL" clId="{A2AE475F-40E2-4323-8204-AA3E6F69A42F}" dt="2022-11-22T22:12:35.506" v="575"/>
        <pc:sldMkLst>
          <pc:docMk/>
          <pc:sldMk cId="3095517509" sldId="1368"/>
        </pc:sldMkLst>
      </pc:sldChg>
      <pc:sldChg chg="modSp add mod">
        <pc:chgData name="Jonathan  Cosme" userId="272d5a2a-eea8-4805-b974-3aa4aa9a913a" providerId="ADAL" clId="{A2AE475F-40E2-4323-8204-AA3E6F69A42F}" dt="2022-11-22T22:15:46.405" v="583" actId="20577"/>
        <pc:sldMkLst>
          <pc:docMk/>
          <pc:sldMk cId="2941323136" sldId="1369"/>
        </pc:sldMkLst>
        <pc:spChg chg="mod">
          <ac:chgData name="Jonathan  Cosme" userId="272d5a2a-eea8-4805-b974-3aa4aa9a913a" providerId="ADAL" clId="{A2AE475F-40E2-4323-8204-AA3E6F69A42F}" dt="2022-11-22T22:15:46.405" v="583" actId="20577"/>
          <ac:spMkLst>
            <pc:docMk/>
            <pc:sldMk cId="2941323136" sldId="1369"/>
            <ac:spMk id="862" creationId="{00000000-0000-0000-0000-000000000000}"/>
          </ac:spMkLst>
        </pc:spChg>
      </pc:sldChg>
      <pc:sldChg chg="add">
        <pc:chgData name="Jonathan  Cosme" userId="272d5a2a-eea8-4805-b974-3aa4aa9a913a" providerId="ADAL" clId="{A2AE475F-40E2-4323-8204-AA3E6F69A42F}" dt="2022-11-22T22:15:56.382" v="584"/>
        <pc:sldMkLst>
          <pc:docMk/>
          <pc:sldMk cId="763270381" sldId="1370"/>
        </pc:sldMkLst>
      </pc:sldChg>
      <pc:sldChg chg="add">
        <pc:chgData name="Jonathan  Cosme" userId="272d5a2a-eea8-4805-b974-3aa4aa9a913a" providerId="ADAL" clId="{A2AE475F-40E2-4323-8204-AA3E6F69A42F}" dt="2022-11-22T22:17:42.567" v="593"/>
        <pc:sldMkLst>
          <pc:docMk/>
          <pc:sldMk cId="4166649788" sldId="1371"/>
        </pc:sldMkLst>
      </pc:sldChg>
      <pc:sldChg chg="add">
        <pc:chgData name="Jonathan  Cosme" userId="272d5a2a-eea8-4805-b974-3aa4aa9a913a" providerId="ADAL" clId="{A2AE475F-40E2-4323-8204-AA3E6F69A42F}" dt="2022-11-22T22:17:51.868" v="596"/>
        <pc:sldMkLst>
          <pc:docMk/>
          <pc:sldMk cId="482402923" sldId="1372"/>
        </pc:sldMkLst>
      </pc:sldChg>
      <pc:sldChg chg="add">
        <pc:chgData name="Jonathan  Cosme" userId="272d5a2a-eea8-4805-b974-3aa4aa9a913a" providerId="ADAL" clId="{A2AE475F-40E2-4323-8204-AA3E6F69A42F}" dt="2022-11-22T22:17:58.219" v="599"/>
        <pc:sldMkLst>
          <pc:docMk/>
          <pc:sldMk cId="53577471" sldId="1373"/>
        </pc:sldMkLst>
      </pc:sldChg>
      <pc:sldChg chg="add">
        <pc:chgData name="Jonathan  Cosme" userId="272d5a2a-eea8-4805-b974-3aa4aa9a913a" providerId="ADAL" clId="{A2AE475F-40E2-4323-8204-AA3E6F69A42F}" dt="2022-11-22T22:18:07.962" v="602"/>
        <pc:sldMkLst>
          <pc:docMk/>
          <pc:sldMk cId="347045958" sldId="1374"/>
        </pc:sldMkLst>
      </pc:sldChg>
      <pc:sldChg chg="add">
        <pc:chgData name="Jonathan  Cosme" userId="272d5a2a-eea8-4805-b974-3aa4aa9a913a" providerId="ADAL" clId="{A2AE475F-40E2-4323-8204-AA3E6F69A42F}" dt="2022-11-22T22:18:14.587" v="605"/>
        <pc:sldMkLst>
          <pc:docMk/>
          <pc:sldMk cId="3981743518" sldId="1375"/>
        </pc:sldMkLst>
      </pc:sldChg>
      <pc:sldChg chg="add del">
        <pc:chgData name="Jonathan  Cosme" userId="272d5a2a-eea8-4805-b974-3aa4aa9a913a" providerId="ADAL" clId="{A2AE475F-40E2-4323-8204-AA3E6F69A42F}" dt="2022-11-22T22:18:58.015" v="611" actId="47"/>
        <pc:sldMkLst>
          <pc:docMk/>
          <pc:sldMk cId="1609110883" sldId="1376"/>
        </pc:sldMkLst>
      </pc:sldChg>
      <pc:sldChg chg="add">
        <pc:chgData name="Jonathan  Cosme" userId="272d5a2a-eea8-4805-b974-3aa4aa9a913a" providerId="ADAL" clId="{A2AE475F-40E2-4323-8204-AA3E6F69A42F}" dt="2022-11-22T22:19:20.269" v="612"/>
        <pc:sldMkLst>
          <pc:docMk/>
          <pc:sldMk cId="4084134806" sldId="1376"/>
        </pc:sldMkLst>
      </pc:sldChg>
      <pc:sldChg chg="delSp modSp add mod ord">
        <pc:chgData name="Jonathan  Cosme" userId="272d5a2a-eea8-4805-b974-3aa4aa9a913a" providerId="ADAL" clId="{A2AE475F-40E2-4323-8204-AA3E6F69A42F}" dt="2022-11-22T22:19:44.573" v="621" actId="478"/>
        <pc:sldMkLst>
          <pc:docMk/>
          <pc:sldMk cId="3650494596" sldId="1377"/>
        </pc:sldMkLst>
        <pc:spChg chg="del mod">
          <ac:chgData name="Jonathan  Cosme" userId="272d5a2a-eea8-4805-b974-3aa4aa9a913a" providerId="ADAL" clId="{A2AE475F-40E2-4323-8204-AA3E6F69A42F}" dt="2022-11-22T22:19:44.573" v="621" actId="478"/>
          <ac:spMkLst>
            <pc:docMk/>
            <pc:sldMk cId="3650494596" sldId="1377"/>
            <ac:spMk id="45" creationId="{00000000-0000-0000-0000-000000000000}"/>
          </ac:spMkLst>
        </pc:spChg>
        <pc:picChg chg="del">
          <ac:chgData name="Jonathan  Cosme" userId="272d5a2a-eea8-4805-b974-3aa4aa9a913a" providerId="ADAL" clId="{A2AE475F-40E2-4323-8204-AA3E6F69A42F}" dt="2022-11-22T22:19:36.925" v="617" actId="478"/>
          <ac:picMkLst>
            <pc:docMk/>
            <pc:sldMk cId="3650494596" sldId="1377"/>
            <ac:picMk id="23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19:44.573" v="621" actId="478"/>
          <ac:picMkLst>
            <pc:docMk/>
            <pc:sldMk cId="3650494596" sldId="1377"/>
            <ac:picMk id="24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19:36.925" v="617" actId="478"/>
          <ac:picMkLst>
            <pc:docMk/>
            <pc:sldMk cId="3650494596" sldId="1377"/>
            <ac:picMk id="25" creationId="{00000000-0000-0000-0000-000000000000}"/>
          </ac:picMkLst>
        </pc:picChg>
      </pc:sldChg>
      <pc:sldChg chg="add">
        <pc:chgData name="Jonathan  Cosme" userId="272d5a2a-eea8-4805-b974-3aa4aa9a913a" providerId="ADAL" clId="{A2AE475F-40E2-4323-8204-AA3E6F69A42F}" dt="2022-11-22T22:19:42.064" v="620"/>
        <pc:sldMkLst>
          <pc:docMk/>
          <pc:sldMk cId="3911969389" sldId="1378"/>
        </pc:sldMkLst>
      </pc:sldChg>
      <pc:sldChg chg="addSp delSp modSp add mod ord">
        <pc:chgData name="Jonathan  Cosme" userId="272d5a2a-eea8-4805-b974-3aa4aa9a913a" providerId="ADAL" clId="{A2AE475F-40E2-4323-8204-AA3E6F69A42F}" dt="2022-11-22T22:34:44.462" v="827" actId="6549"/>
        <pc:sldMkLst>
          <pc:docMk/>
          <pc:sldMk cId="2289748719" sldId="1379"/>
        </pc:sldMkLst>
        <pc:spChg chg="add del mod">
          <ac:chgData name="Jonathan  Cosme" userId="272d5a2a-eea8-4805-b974-3aa4aa9a913a" providerId="ADAL" clId="{A2AE475F-40E2-4323-8204-AA3E6F69A42F}" dt="2022-11-22T22:32:19.502" v="804" actId="478"/>
          <ac:spMkLst>
            <pc:docMk/>
            <pc:sldMk cId="2289748719" sldId="1379"/>
            <ac:spMk id="3" creationId="{E9C268CA-17D0-8998-07AE-0D7ABAF5EA64}"/>
          </ac:spMkLst>
        </pc:spChg>
        <pc:spChg chg="del">
          <ac:chgData name="Jonathan  Cosme" userId="272d5a2a-eea8-4805-b974-3aa4aa9a913a" providerId="ADAL" clId="{A2AE475F-40E2-4323-8204-AA3E6F69A42F}" dt="2022-11-22T22:32:52.045" v="811" actId="478"/>
          <ac:spMkLst>
            <pc:docMk/>
            <pc:sldMk cId="2289748719" sldId="1379"/>
            <ac:spMk id="4" creationId="{EBA674BB-DC38-677F-DC91-EA52F12050AD}"/>
          </ac:spMkLst>
        </pc:spChg>
        <pc:spChg chg="del mod">
          <ac:chgData name="Jonathan  Cosme" userId="272d5a2a-eea8-4805-b974-3aa4aa9a913a" providerId="ADAL" clId="{A2AE475F-40E2-4323-8204-AA3E6F69A42F}" dt="2022-11-22T22:32:06.228" v="802" actId="478"/>
          <ac:spMkLst>
            <pc:docMk/>
            <pc:sldMk cId="2289748719" sldId="1379"/>
            <ac:spMk id="5" creationId="{7D59A238-7494-2F54-A53B-60218168AEB7}"/>
          </ac:spMkLst>
        </pc:spChg>
        <pc:spChg chg="add del mod">
          <ac:chgData name="Jonathan  Cosme" userId="272d5a2a-eea8-4805-b974-3aa4aa9a913a" providerId="ADAL" clId="{A2AE475F-40E2-4323-8204-AA3E6F69A42F}" dt="2022-11-22T22:26:38.180" v="715" actId="478"/>
          <ac:spMkLst>
            <pc:docMk/>
            <pc:sldMk cId="2289748719" sldId="1379"/>
            <ac:spMk id="9" creationId="{BA94ADFA-C1CE-0684-78C3-7FA60863E527}"/>
          </ac:spMkLst>
        </pc:spChg>
        <pc:spChg chg="add del mod">
          <ac:chgData name="Jonathan  Cosme" userId="272d5a2a-eea8-4805-b974-3aa4aa9a913a" providerId="ADAL" clId="{A2AE475F-40E2-4323-8204-AA3E6F69A42F}" dt="2022-11-22T22:32:19.502" v="804" actId="478"/>
          <ac:spMkLst>
            <pc:docMk/>
            <pc:sldMk cId="2289748719" sldId="1379"/>
            <ac:spMk id="20" creationId="{5261DBC9-76A9-D04B-4CF3-689CF119CA28}"/>
          </ac:spMkLst>
        </pc:spChg>
        <pc:spChg chg="add mod">
          <ac:chgData name="Jonathan  Cosme" userId="272d5a2a-eea8-4805-b974-3aa4aa9a913a" providerId="ADAL" clId="{A2AE475F-40E2-4323-8204-AA3E6F69A42F}" dt="2022-11-22T22:30:40.400" v="773" actId="571"/>
          <ac:spMkLst>
            <pc:docMk/>
            <pc:sldMk cId="2289748719" sldId="1379"/>
            <ac:spMk id="24" creationId="{30D8F64F-B5F7-83DA-6363-F141866CD7E8}"/>
          </ac:spMkLst>
        </pc:spChg>
        <pc:spChg chg="add del mod">
          <ac:chgData name="Jonathan  Cosme" userId="272d5a2a-eea8-4805-b974-3aa4aa9a913a" providerId="ADAL" clId="{A2AE475F-40E2-4323-8204-AA3E6F69A42F}" dt="2022-11-22T22:32:19.502" v="804" actId="478"/>
          <ac:spMkLst>
            <pc:docMk/>
            <pc:sldMk cId="2289748719" sldId="1379"/>
            <ac:spMk id="25" creationId="{AEDA2B7E-10D5-CF33-0EA8-66F688409840}"/>
          </ac:spMkLst>
        </pc:spChg>
        <pc:spChg chg="mod">
          <ac:chgData name="Jonathan  Cosme" userId="272d5a2a-eea8-4805-b974-3aa4aa9a913a" providerId="ADAL" clId="{A2AE475F-40E2-4323-8204-AA3E6F69A42F}" dt="2022-11-22T22:34:44.462" v="827" actId="6549"/>
          <ac:spMkLst>
            <pc:docMk/>
            <pc:sldMk cId="2289748719" sldId="1379"/>
            <ac:spMk id="3129" creationId="{B8D39C37-7B55-A330-9887-C473C27C3A8B}"/>
          </ac:spMkLst>
        </pc:spChg>
        <pc:graphicFrameChg chg="del modGraphic">
          <ac:chgData name="Jonathan  Cosme" userId="272d5a2a-eea8-4805-b974-3aa4aa9a913a" providerId="ADAL" clId="{A2AE475F-40E2-4323-8204-AA3E6F69A42F}" dt="2022-11-22T22:33:03.884" v="813" actId="478"/>
          <ac:graphicFrameMkLst>
            <pc:docMk/>
            <pc:sldMk cId="2289748719" sldId="1379"/>
            <ac:graphicFrameMk id="2" creationId="{E5B647A9-9C7A-EB79-B9C9-D8D46BA09D89}"/>
          </ac:graphicFrameMkLst>
        </pc:graphicFrameChg>
        <pc:picChg chg="del mod">
          <ac:chgData name="Jonathan  Cosme" userId="272d5a2a-eea8-4805-b974-3aa4aa9a913a" providerId="ADAL" clId="{A2AE475F-40E2-4323-8204-AA3E6F69A42F}" dt="2022-11-22T22:32:19.502" v="804" actId="478"/>
          <ac:picMkLst>
            <pc:docMk/>
            <pc:sldMk cId="2289748719" sldId="1379"/>
            <ac:picMk id="6" creationId="{8AE0B3D9-950D-267F-DBBF-E96C3A2FD43E}"/>
          </ac:picMkLst>
        </pc:picChg>
        <pc:picChg chg="del mod">
          <ac:chgData name="Jonathan  Cosme" userId="272d5a2a-eea8-4805-b974-3aa4aa9a913a" providerId="ADAL" clId="{A2AE475F-40E2-4323-8204-AA3E6F69A42F}" dt="2022-11-22T22:29:56.333" v="765" actId="478"/>
          <ac:picMkLst>
            <pc:docMk/>
            <pc:sldMk cId="2289748719" sldId="1379"/>
            <ac:picMk id="7" creationId="{48E5974E-78A9-D88E-B09B-B9B484FDAC4A}"/>
          </ac:picMkLst>
        </pc:picChg>
        <pc:picChg chg="del mod">
          <ac:chgData name="Jonathan  Cosme" userId="272d5a2a-eea8-4805-b974-3aa4aa9a913a" providerId="ADAL" clId="{A2AE475F-40E2-4323-8204-AA3E6F69A42F}" dt="2022-11-22T22:27:57.013" v="733" actId="478"/>
          <ac:picMkLst>
            <pc:docMk/>
            <pc:sldMk cId="2289748719" sldId="1379"/>
            <ac:picMk id="8" creationId="{C1A493CF-D422-90E9-5EE8-14F6C7492622}"/>
          </ac:picMkLst>
        </pc:picChg>
        <pc:picChg chg="add mod">
          <ac:chgData name="Jonathan  Cosme" userId="272d5a2a-eea8-4805-b974-3aa4aa9a913a" providerId="ADAL" clId="{A2AE475F-40E2-4323-8204-AA3E6F69A42F}" dt="2022-11-22T22:27:54.773" v="732"/>
          <ac:picMkLst>
            <pc:docMk/>
            <pc:sldMk cId="2289748719" sldId="1379"/>
            <ac:picMk id="19" creationId="{747A13B7-E851-79C1-E9CB-B24BFA021C0D}"/>
          </ac:picMkLst>
        </pc:picChg>
        <pc:picChg chg="add mod">
          <ac:chgData name="Jonathan  Cosme" userId="272d5a2a-eea8-4805-b974-3aa4aa9a913a" providerId="ADAL" clId="{A2AE475F-40E2-4323-8204-AA3E6F69A42F}" dt="2022-11-22T22:29:54.158" v="764"/>
          <ac:picMkLst>
            <pc:docMk/>
            <pc:sldMk cId="2289748719" sldId="1379"/>
            <ac:picMk id="23" creationId="{EAC5A0DB-7ED5-9692-A2EC-584A9476B2E5}"/>
          </ac:picMkLst>
        </pc:picChg>
        <pc:picChg chg="add mod">
          <ac:chgData name="Jonathan  Cosme" userId="272d5a2a-eea8-4805-b974-3aa4aa9a913a" providerId="ADAL" clId="{A2AE475F-40E2-4323-8204-AA3E6F69A42F}" dt="2022-11-22T22:32:13.030" v="803"/>
          <ac:picMkLst>
            <pc:docMk/>
            <pc:sldMk cId="2289748719" sldId="1379"/>
            <ac:picMk id="33" creationId="{1241F6E8-F85E-9038-AE69-0790B9E884CD}"/>
          </ac:picMkLst>
        </pc:picChg>
        <pc:cxnChg chg="add del mod">
          <ac:chgData name="Jonathan  Cosme" userId="272d5a2a-eea8-4805-b974-3aa4aa9a913a" providerId="ADAL" clId="{A2AE475F-40E2-4323-8204-AA3E6F69A42F}" dt="2022-11-22T22:32:19.502" v="804" actId="478"/>
          <ac:cxnSpMkLst>
            <pc:docMk/>
            <pc:sldMk cId="2289748719" sldId="1379"/>
            <ac:cxnSpMk id="10" creationId="{2FA58BAE-EC21-AC99-DA88-DE828D35C276}"/>
          </ac:cxnSpMkLst>
        </pc:cxnChg>
        <pc:cxnChg chg="add del mod">
          <ac:chgData name="Jonathan  Cosme" userId="272d5a2a-eea8-4805-b974-3aa4aa9a913a" providerId="ADAL" clId="{A2AE475F-40E2-4323-8204-AA3E6F69A42F}" dt="2022-11-22T22:32:33.877" v="807" actId="478"/>
          <ac:cxnSpMkLst>
            <pc:docMk/>
            <pc:sldMk cId="2289748719" sldId="1379"/>
            <ac:cxnSpMk id="15" creationId="{0E82BEA6-AAA5-DB65-2590-35471159CE96}"/>
          </ac:cxnSpMkLst>
        </pc:cxnChg>
        <pc:cxnChg chg="add del mod">
          <ac:chgData name="Jonathan  Cosme" userId="272d5a2a-eea8-4805-b974-3aa4aa9a913a" providerId="ADAL" clId="{A2AE475F-40E2-4323-8204-AA3E6F69A42F}" dt="2022-11-22T22:32:19.502" v="804" actId="478"/>
          <ac:cxnSpMkLst>
            <pc:docMk/>
            <pc:sldMk cId="2289748719" sldId="1379"/>
            <ac:cxnSpMk id="27" creationId="{8BB4C034-1BB1-6534-DD19-F49D3813841B}"/>
          </ac:cxnSpMkLst>
        </pc:cxnChg>
      </pc:sldChg>
      <pc:sldChg chg="add">
        <pc:chgData name="Jonathan  Cosme" userId="272d5a2a-eea8-4805-b974-3aa4aa9a913a" providerId="ADAL" clId="{A2AE475F-40E2-4323-8204-AA3E6F69A42F}" dt="2022-11-22T22:27:03.199" v="730"/>
        <pc:sldMkLst>
          <pc:docMk/>
          <pc:sldMk cId="577504325" sldId="1380"/>
        </pc:sldMkLst>
      </pc:sldChg>
      <pc:sldChg chg="delSp add mod">
        <pc:chgData name="Jonathan  Cosme" userId="272d5a2a-eea8-4805-b974-3aa4aa9a913a" providerId="ADAL" clId="{A2AE475F-40E2-4323-8204-AA3E6F69A42F}" dt="2022-11-22T22:32:42.716" v="810" actId="478"/>
        <pc:sldMkLst>
          <pc:docMk/>
          <pc:sldMk cId="1396919932" sldId="1381"/>
        </pc:sldMkLst>
        <pc:cxnChg chg="del">
          <ac:chgData name="Jonathan  Cosme" userId="272d5a2a-eea8-4805-b974-3aa4aa9a913a" providerId="ADAL" clId="{A2AE475F-40E2-4323-8204-AA3E6F69A42F}" dt="2022-11-22T22:32:42.716" v="810" actId="478"/>
          <ac:cxnSpMkLst>
            <pc:docMk/>
            <pc:sldMk cId="1396919932" sldId="1381"/>
            <ac:cxnSpMk id="15" creationId="{0E82BEA6-AAA5-DB65-2590-35471159CE96}"/>
          </ac:cxnSpMkLst>
        </pc:cxnChg>
      </pc:sldChg>
      <pc:sldChg chg="delSp add mod">
        <pc:chgData name="Jonathan  Cosme" userId="272d5a2a-eea8-4805-b974-3aa4aa9a913a" providerId="ADAL" clId="{A2AE475F-40E2-4323-8204-AA3E6F69A42F}" dt="2022-11-22T22:32:40.124" v="809" actId="478"/>
        <pc:sldMkLst>
          <pc:docMk/>
          <pc:sldMk cId="4199853775" sldId="1382"/>
        </pc:sldMkLst>
        <pc:cxnChg chg="del">
          <ac:chgData name="Jonathan  Cosme" userId="272d5a2a-eea8-4805-b974-3aa4aa9a913a" providerId="ADAL" clId="{A2AE475F-40E2-4323-8204-AA3E6F69A42F}" dt="2022-11-22T22:32:40.124" v="809" actId="478"/>
          <ac:cxnSpMkLst>
            <pc:docMk/>
            <pc:sldMk cId="4199853775" sldId="1382"/>
            <ac:cxnSpMk id="15" creationId="{0E82BEA6-AAA5-DB65-2590-35471159CE96}"/>
          </ac:cxnSpMkLst>
        </pc:cxnChg>
      </pc:sldChg>
      <pc:sldChg chg="delSp add mod">
        <pc:chgData name="Jonathan  Cosme" userId="272d5a2a-eea8-4805-b974-3aa4aa9a913a" providerId="ADAL" clId="{A2AE475F-40E2-4323-8204-AA3E6F69A42F}" dt="2022-11-22T22:32:37.028" v="808" actId="478"/>
        <pc:sldMkLst>
          <pc:docMk/>
          <pc:sldMk cId="3281158138" sldId="1383"/>
        </pc:sldMkLst>
        <pc:cxnChg chg="del">
          <ac:chgData name="Jonathan  Cosme" userId="272d5a2a-eea8-4805-b974-3aa4aa9a913a" providerId="ADAL" clId="{A2AE475F-40E2-4323-8204-AA3E6F69A42F}" dt="2022-11-22T22:32:37.028" v="808" actId="478"/>
          <ac:cxnSpMkLst>
            <pc:docMk/>
            <pc:sldMk cId="3281158138" sldId="1383"/>
            <ac:cxnSpMk id="15" creationId="{0E82BEA6-AAA5-DB65-2590-35471159CE96}"/>
          </ac:cxnSpMkLst>
        </pc:cxnChg>
      </pc:sldChg>
      <pc:sldChg chg="add">
        <pc:chgData name="Jonathan  Cosme" userId="272d5a2a-eea8-4805-b974-3aa4aa9a913a" providerId="ADAL" clId="{A2AE475F-40E2-4323-8204-AA3E6F69A42F}" dt="2022-11-22T22:33:01.561" v="812"/>
        <pc:sldMkLst>
          <pc:docMk/>
          <pc:sldMk cId="2354053749" sldId="1384"/>
        </pc:sldMkLst>
      </pc:sldChg>
      <pc:sldChg chg="add del">
        <pc:chgData name="Jonathan  Cosme" userId="272d5a2a-eea8-4805-b974-3aa4aa9a913a" providerId="ADAL" clId="{A2AE475F-40E2-4323-8204-AA3E6F69A42F}" dt="2022-11-22T22:34:42.703" v="825"/>
        <pc:sldMkLst>
          <pc:docMk/>
          <pc:sldMk cId="772628470" sldId="1385"/>
        </pc:sldMkLst>
      </pc:sldChg>
      <pc:sldChg chg="delSp modSp add mod">
        <pc:chgData name="Jonathan  Cosme" userId="272d5a2a-eea8-4805-b974-3aa4aa9a913a" providerId="ADAL" clId="{A2AE475F-40E2-4323-8204-AA3E6F69A42F}" dt="2022-11-22T22:36:46.373" v="847" actId="478"/>
        <pc:sldMkLst>
          <pc:docMk/>
          <pc:sldMk cId="2854950705" sldId="1385"/>
        </pc:sldMkLst>
        <pc:spChg chg="del mod">
          <ac:chgData name="Jonathan  Cosme" userId="272d5a2a-eea8-4805-b974-3aa4aa9a913a" providerId="ADAL" clId="{A2AE475F-40E2-4323-8204-AA3E6F69A42F}" dt="2022-11-22T22:36:43.477" v="846" actId="478"/>
          <ac:spMkLst>
            <pc:docMk/>
            <pc:sldMk cId="2854950705" sldId="1385"/>
            <ac:spMk id="4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2:36:34.350" v="843" actId="165"/>
          <ac:spMkLst>
            <pc:docMk/>
            <pc:sldMk cId="2854950705" sldId="1385"/>
            <ac:spMk id="65" creationId="{52DC46C0-C377-17A3-975B-C4E514238A58}"/>
          </ac:spMkLst>
        </pc:spChg>
        <pc:spChg chg="mod">
          <ac:chgData name="Jonathan  Cosme" userId="272d5a2a-eea8-4805-b974-3aa4aa9a913a" providerId="ADAL" clId="{A2AE475F-40E2-4323-8204-AA3E6F69A42F}" dt="2022-11-22T22:36:34.350" v="843" actId="165"/>
          <ac:spMkLst>
            <pc:docMk/>
            <pc:sldMk cId="2854950705" sldId="1385"/>
            <ac:spMk id="524" creationId="{982B1ED4-730F-96D6-DD31-F8A1D88A2502}"/>
          </ac:spMkLst>
        </pc:spChg>
        <pc:spChg chg="mod">
          <ac:chgData name="Jonathan  Cosme" userId="272d5a2a-eea8-4805-b974-3aa4aa9a913a" providerId="ADAL" clId="{A2AE475F-40E2-4323-8204-AA3E6F69A42F}" dt="2022-11-22T22:36:34.350" v="843" actId="165"/>
          <ac:spMkLst>
            <pc:docMk/>
            <pc:sldMk cId="2854950705" sldId="1385"/>
            <ac:spMk id="571" creationId="{4E0137D6-29EA-983A-2AA5-F22EE1AA03BD}"/>
          </ac:spMkLst>
        </pc:spChg>
        <pc:spChg chg="mod">
          <ac:chgData name="Jonathan  Cosme" userId="272d5a2a-eea8-4805-b974-3aa4aa9a913a" providerId="ADAL" clId="{A2AE475F-40E2-4323-8204-AA3E6F69A42F}" dt="2022-11-22T22:36:34.350" v="843" actId="165"/>
          <ac:spMkLst>
            <pc:docMk/>
            <pc:sldMk cId="2854950705" sldId="1385"/>
            <ac:spMk id="572" creationId="{E0CBDEFA-B713-DA72-3FF9-811F98990D1C}"/>
          </ac:spMkLst>
        </pc:spChg>
        <pc:spChg chg="mod">
          <ac:chgData name="Jonathan  Cosme" userId="272d5a2a-eea8-4805-b974-3aa4aa9a913a" providerId="ADAL" clId="{A2AE475F-40E2-4323-8204-AA3E6F69A42F}" dt="2022-11-22T22:36:34.350" v="843" actId="165"/>
          <ac:spMkLst>
            <pc:docMk/>
            <pc:sldMk cId="2854950705" sldId="1385"/>
            <ac:spMk id="573" creationId="{D11C67DD-DACD-FF18-A80F-BD7BE8A203D6}"/>
          </ac:spMkLst>
        </pc:spChg>
        <pc:spChg chg="mod">
          <ac:chgData name="Jonathan  Cosme" userId="272d5a2a-eea8-4805-b974-3aa4aa9a913a" providerId="ADAL" clId="{A2AE475F-40E2-4323-8204-AA3E6F69A42F}" dt="2022-11-22T22:36:34.350" v="843" actId="165"/>
          <ac:spMkLst>
            <pc:docMk/>
            <pc:sldMk cId="2854950705" sldId="1385"/>
            <ac:spMk id="574" creationId="{EDD27388-BD08-D5D6-C474-4461A7F638BE}"/>
          </ac:spMkLst>
        </pc:spChg>
        <pc:spChg chg="mod">
          <ac:chgData name="Jonathan  Cosme" userId="272d5a2a-eea8-4805-b974-3aa4aa9a913a" providerId="ADAL" clId="{A2AE475F-40E2-4323-8204-AA3E6F69A42F}" dt="2022-11-22T22:36:34.350" v="843" actId="165"/>
          <ac:spMkLst>
            <pc:docMk/>
            <pc:sldMk cId="2854950705" sldId="1385"/>
            <ac:spMk id="575" creationId="{2067DE78-48E0-6B4D-0D64-72ED1C8E41CB}"/>
          </ac:spMkLst>
        </pc:spChg>
        <pc:spChg chg="mod">
          <ac:chgData name="Jonathan  Cosme" userId="272d5a2a-eea8-4805-b974-3aa4aa9a913a" providerId="ADAL" clId="{A2AE475F-40E2-4323-8204-AA3E6F69A42F}" dt="2022-11-22T22:36:34.350" v="843" actId="165"/>
          <ac:spMkLst>
            <pc:docMk/>
            <pc:sldMk cId="2854950705" sldId="1385"/>
            <ac:spMk id="3081" creationId="{48B7A6FE-BA2F-6822-F450-609DC5C8D04E}"/>
          </ac:spMkLst>
        </pc:spChg>
        <pc:spChg chg="mod">
          <ac:chgData name="Jonathan  Cosme" userId="272d5a2a-eea8-4805-b974-3aa4aa9a913a" providerId="ADAL" clId="{A2AE475F-40E2-4323-8204-AA3E6F69A42F}" dt="2022-11-22T22:36:34.350" v="843" actId="165"/>
          <ac:spMkLst>
            <pc:docMk/>
            <pc:sldMk cId="2854950705" sldId="1385"/>
            <ac:spMk id="3082" creationId="{97F8264A-C94C-6DFB-0419-382D66FBFA1E}"/>
          </ac:spMkLst>
        </pc:spChg>
        <pc:spChg chg="mod">
          <ac:chgData name="Jonathan  Cosme" userId="272d5a2a-eea8-4805-b974-3aa4aa9a913a" providerId="ADAL" clId="{A2AE475F-40E2-4323-8204-AA3E6F69A42F}" dt="2022-11-22T22:36:34.350" v="843" actId="165"/>
          <ac:spMkLst>
            <pc:docMk/>
            <pc:sldMk cId="2854950705" sldId="1385"/>
            <ac:spMk id="3090" creationId="{006F77CB-AE1A-FBC0-F5AA-49DA3BD5C937}"/>
          </ac:spMkLst>
        </pc:spChg>
        <pc:spChg chg="mod">
          <ac:chgData name="Jonathan  Cosme" userId="272d5a2a-eea8-4805-b974-3aa4aa9a913a" providerId="ADAL" clId="{A2AE475F-40E2-4323-8204-AA3E6F69A42F}" dt="2022-11-22T22:36:34.350" v="843" actId="165"/>
          <ac:spMkLst>
            <pc:docMk/>
            <pc:sldMk cId="2854950705" sldId="1385"/>
            <ac:spMk id="3093" creationId="{B77FE8C1-DD39-07D5-3A8E-4402A8254D5A}"/>
          </ac:spMkLst>
        </pc:spChg>
        <pc:grpChg chg="del">
          <ac:chgData name="Jonathan  Cosme" userId="272d5a2a-eea8-4805-b974-3aa4aa9a913a" providerId="ADAL" clId="{A2AE475F-40E2-4323-8204-AA3E6F69A42F}" dt="2022-11-22T22:36:34.350" v="843" actId="165"/>
          <ac:grpSpMkLst>
            <pc:docMk/>
            <pc:sldMk cId="2854950705" sldId="1385"/>
            <ac:grpSpMk id="2" creationId="{CB8D2EC0-096D-7734-1356-E5364E199716}"/>
          </ac:grpSpMkLst>
        </pc:grpChg>
        <pc:grpChg chg="del mod topLvl">
          <ac:chgData name="Jonathan  Cosme" userId="272d5a2a-eea8-4805-b974-3aa4aa9a913a" providerId="ADAL" clId="{A2AE475F-40E2-4323-8204-AA3E6F69A42F}" dt="2022-11-22T22:36:38.980" v="844" actId="478"/>
          <ac:grpSpMkLst>
            <pc:docMk/>
            <pc:sldMk cId="2854950705" sldId="1385"/>
            <ac:grpSpMk id="12" creationId="{0927AC68-ADCE-354D-21A9-5C78A15E399A}"/>
          </ac:grpSpMkLst>
        </pc:grpChg>
        <pc:grpChg chg="del mod topLvl">
          <ac:chgData name="Jonathan  Cosme" userId="272d5a2a-eea8-4805-b974-3aa4aa9a913a" providerId="ADAL" clId="{A2AE475F-40E2-4323-8204-AA3E6F69A42F}" dt="2022-11-22T22:36:38.980" v="844" actId="478"/>
          <ac:grpSpMkLst>
            <pc:docMk/>
            <pc:sldMk cId="2854950705" sldId="1385"/>
            <ac:grpSpMk id="13" creationId="{46FD00F9-EF53-E312-2F88-47F279D36347}"/>
          </ac:grpSpMkLst>
        </pc:grpChg>
        <pc:grpChg chg="del mod">
          <ac:chgData name="Jonathan  Cosme" userId="272d5a2a-eea8-4805-b974-3aa4aa9a913a" providerId="ADAL" clId="{A2AE475F-40E2-4323-8204-AA3E6F69A42F}" dt="2022-11-22T22:36:38.980" v="844" actId="478"/>
          <ac:grpSpMkLst>
            <pc:docMk/>
            <pc:sldMk cId="2854950705" sldId="1385"/>
            <ac:grpSpMk id="17" creationId="{E30B91A4-89E3-7226-DF4D-415F83E6199A}"/>
          </ac:grpSpMkLst>
        </pc:grpChg>
        <pc:grpChg chg="mod topLvl">
          <ac:chgData name="Jonathan  Cosme" userId="272d5a2a-eea8-4805-b974-3aa4aa9a913a" providerId="ADAL" clId="{A2AE475F-40E2-4323-8204-AA3E6F69A42F}" dt="2022-11-22T22:36:34.350" v="843" actId="165"/>
          <ac:grpSpMkLst>
            <pc:docMk/>
            <pc:sldMk cId="2854950705" sldId="1385"/>
            <ac:grpSpMk id="522" creationId="{12142D51-0533-DAE3-0910-510160D4D66E}"/>
          </ac:grpSpMkLst>
        </pc:grpChg>
        <pc:grpChg chg="mod">
          <ac:chgData name="Jonathan  Cosme" userId="272d5a2a-eea8-4805-b974-3aa4aa9a913a" providerId="ADAL" clId="{A2AE475F-40E2-4323-8204-AA3E6F69A42F}" dt="2022-11-22T22:36:34.350" v="843" actId="165"/>
          <ac:grpSpMkLst>
            <pc:docMk/>
            <pc:sldMk cId="2854950705" sldId="1385"/>
            <ac:grpSpMk id="3084" creationId="{3BC12FD5-9B62-60DB-5922-A48CC9E4E536}"/>
          </ac:grpSpMkLst>
        </pc:grpChg>
        <pc:grpChg chg="mod topLvl">
          <ac:chgData name="Jonathan  Cosme" userId="272d5a2a-eea8-4805-b974-3aa4aa9a913a" providerId="ADAL" clId="{A2AE475F-40E2-4323-8204-AA3E6F69A42F}" dt="2022-11-22T22:36:34.350" v="843" actId="165"/>
          <ac:grpSpMkLst>
            <pc:docMk/>
            <pc:sldMk cId="2854950705" sldId="1385"/>
            <ac:grpSpMk id="3087" creationId="{6681D1BB-501F-0EA1-86D0-0EA780C57650}"/>
          </ac:grpSpMkLst>
        </pc:grpChg>
        <pc:grpChg chg="mod topLvl">
          <ac:chgData name="Jonathan  Cosme" userId="272d5a2a-eea8-4805-b974-3aa4aa9a913a" providerId="ADAL" clId="{A2AE475F-40E2-4323-8204-AA3E6F69A42F}" dt="2022-11-22T22:36:34.350" v="843" actId="165"/>
          <ac:grpSpMkLst>
            <pc:docMk/>
            <pc:sldMk cId="2854950705" sldId="1385"/>
            <ac:grpSpMk id="3088" creationId="{E4A20175-1D26-F8BD-269C-FA27E4E1AB1A}"/>
          </ac:grpSpMkLst>
        </pc:grpChg>
        <pc:grpChg chg="mod topLvl">
          <ac:chgData name="Jonathan  Cosme" userId="272d5a2a-eea8-4805-b974-3aa4aa9a913a" providerId="ADAL" clId="{A2AE475F-40E2-4323-8204-AA3E6F69A42F}" dt="2022-11-22T22:36:34.350" v="843" actId="165"/>
          <ac:grpSpMkLst>
            <pc:docMk/>
            <pc:sldMk cId="2854950705" sldId="1385"/>
            <ac:grpSpMk id="3091" creationId="{EC64AC40-BEDD-70E4-792B-2FF3D4F56D4A}"/>
          </ac:grpSpMkLst>
        </pc:grpChg>
        <pc:picChg chg="mod">
          <ac:chgData name="Jonathan  Cosme" userId="272d5a2a-eea8-4805-b974-3aa4aa9a913a" providerId="ADAL" clId="{A2AE475F-40E2-4323-8204-AA3E6F69A42F}" dt="2022-11-22T22:36:34.350" v="843" actId="165"/>
          <ac:picMkLst>
            <pc:docMk/>
            <pc:sldMk cId="2854950705" sldId="1385"/>
            <ac:picMk id="8" creationId="{FAB81BFD-9E01-E6FE-EB16-F73F8B8C4609}"/>
          </ac:picMkLst>
        </pc:picChg>
        <pc:picChg chg="mod">
          <ac:chgData name="Jonathan  Cosme" userId="272d5a2a-eea8-4805-b974-3aa4aa9a913a" providerId="ADAL" clId="{A2AE475F-40E2-4323-8204-AA3E6F69A42F}" dt="2022-11-22T22:36:34.350" v="843" actId="165"/>
          <ac:picMkLst>
            <pc:docMk/>
            <pc:sldMk cId="2854950705" sldId="1385"/>
            <ac:picMk id="9" creationId="{23FE7199-61FC-F792-14E7-226633E7750C}"/>
          </ac:picMkLst>
        </pc:picChg>
        <pc:picChg chg="mod">
          <ac:chgData name="Jonathan  Cosme" userId="272d5a2a-eea8-4805-b974-3aa4aa9a913a" providerId="ADAL" clId="{A2AE475F-40E2-4323-8204-AA3E6F69A42F}" dt="2022-11-22T22:36:34.350" v="843" actId="165"/>
          <ac:picMkLst>
            <pc:docMk/>
            <pc:sldMk cId="2854950705" sldId="1385"/>
            <ac:picMk id="10" creationId="{C6CFA850-1840-1E8E-1487-4F41CB2D6B18}"/>
          </ac:picMkLst>
        </pc:picChg>
        <pc:picChg chg="mod">
          <ac:chgData name="Jonathan  Cosme" userId="272d5a2a-eea8-4805-b974-3aa4aa9a913a" providerId="ADAL" clId="{A2AE475F-40E2-4323-8204-AA3E6F69A42F}" dt="2022-11-22T22:36:34.350" v="843" actId="165"/>
          <ac:picMkLst>
            <pc:docMk/>
            <pc:sldMk cId="2854950705" sldId="1385"/>
            <ac:picMk id="11" creationId="{611451B1-2E6C-53A1-5869-3B47155FDCD1}"/>
          </ac:picMkLst>
        </pc:picChg>
        <pc:picChg chg="del mod topLvl">
          <ac:chgData name="Jonathan  Cosme" userId="272d5a2a-eea8-4805-b974-3aa4aa9a913a" providerId="ADAL" clId="{A2AE475F-40E2-4323-8204-AA3E6F69A42F}" dt="2022-11-22T22:36:46.373" v="847" actId="478"/>
          <ac:picMkLst>
            <pc:docMk/>
            <pc:sldMk cId="2854950705" sldId="1385"/>
            <ac:picMk id="59" creationId="{2D7837A1-6CD9-9E87-8BDA-277188B930FA}"/>
          </ac:picMkLst>
        </pc:picChg>
        <pc:picChg chg="del mod topLvl">
          <ac:chgData name="Jonathan  Cosme" userId="272d5a2a-eea8-4805-b974-3aa4aa9a913a" providerId="ADAL" clId="{A2AE475F-40E2-4323-8204-AA3E6F69A42F}" dt="2022-11-22T22:36:46.373" v="847" actId="478"/>
          <ac:picMkLst>
            <pc:docMk/>
            <pc:sldMk cId="2854950705" sldId="1385"/>
            <ac:picMk id="63" creationId="{D4926946-860F-6018-88B3-0E98E8AC7334}"/>
          </ac:picMkLst>
        </pc:picChg>
        <pc:picChg chg="mod">
          <ac:chgData name="Jonathan  Cosme" userId="272d5a2a-eea8-4805-b974-3aa4aa9a913a" providerId="ADAL" clId="{A2AE475F-40E2-4323-8204-AA3E6F69A42F}" dt="2022-11-22T22:36:34.350" v="843" actId="165"/>
          <ac:picMkLst>
            <pc:docMk/>
            <pc:sldMk cId="2854950705" sldId="1385"/>
            <ac:picMk id="523" creationId="{48EABC74-D05D-E2DA-DDC0-B5C0D742CD37}"/>
          </ac:picMkLst>
        </pc:picChg>
        <pc:picChg chg="mod">
          <ac:chgData name="Jonathan  Cosme" userId="272d5a2a-eea8-4805-b974-3aa4aa9a913a" providerId="ADAL" clId="{A2AE475F-40E2-4323-8204-AA3E6F69A42F}" dt="2022-11-22T22:36:34.350" v="843" actId="165"/>
          <ac:picMkLst>
            <pc:docMk/>
            <pc:sldMk cId="2854950705" sldId="1385"/>
            <ac:picMk id="3089" creationId="{DED52764-F805-3990-0283-D78A3A630230}"/>
          </ac:picMkLst>
        </pc:picChg>
        <pc:picChg chg="mod">
          <ac:chgData name="Jonathan  Cosme" userId="272d5a2a-eea8-4805-b974-3aa4aa9a913a" providerId="ADAL" clId="{A2AE475F-40E2-4323-8204-AA3E6F69A42F}" dt="2022-11-22T22:36:34.350" v="843" actId="165"/>
          <ac:picMkLst>
            <pc:docMk/>
            <pc:sldMk cId="2854950705" sldId="1385"/>
            <ac:picMk id="3092" creationId="{C351B75E-82F4-25B4-50B0-906CD3D84CA5}"/>
          </ac:picMkLst>
        </pc:picChg>
        <pc:picChg chg="del mod topLvl">
          <ac:chgData name="Jonathan  Cosme" userId="272d5a2a-eea8-4805-b974-3aa4aa9a913a" providerId="ADAL" clId="{A2AE475F-40E2-4323-8204-AA3E6F69A42F}" dt="2022-11-22T22:36:46.373" v="847" actId="478"/>
          <ac:picMkLst>
            <pc:docMk/>
            <pc:sldMk cId="2854950705" sldId="1385"/>
            <ac:picMk id="3143" creationId="{7E7FA3B0-AB01-9206-0B6F-AE3EBEEC378B}"/>
          </ac:picMkLst>
        </pc:picChg>
        <pc:cxnChg chg="del mod topLvl">
          <ac:chgData name="Jonathan  Cosme" userId="272d5a2a-eea8-4805-b974-3aa4aa9a913a" providerId="ADAL" clId="{A2AE475F-40E2-4323-8204-AA3E6F69A42F}" dt="2022-11-22T22:36:46.373" v="847" actId="478"/>
          <ac:cxnSpMkLst>
            <pc:docMk/>
            <pc:sldMk cId="2854950705" sldId="1385"/>
            <ac:cxnSpMk id="15" creationId="{1D50D683-1E84-FB73-7F1F-B7CBAA4A6B62}"/>
          </ac:cxnSpMkLst>
        </pc:cxnChg>
        <pc:cxnChg chg="mod">
          <ac:chgData name="Jonathan  Cosme" userId="272d5a2a-eea8-4805-b974-3aa4aa9a913a" providerId="ADAL" clId="{A2AE475F-40E2-4323-8204-AA3E6F69A42F}" dt="2022-11-22T22:36:34.350" v="843" actId="165"/>
          <ac:cxnSpMkLst>
            <pc:docMk/>
            <pc:sldMk cId="2854950705" sldId="1385"/>
            <ac:cxnSpMk id="560" creationId="{01624D06-1603-9CB4-2992-BB99A873D4D0}"/>
          </ac:cxnSpMkLst>
        </pc:cxnChg>
        <pc:cxnChg chg="mod">
          <ac:chgData name="Jonathan  Cosme" userId="272d5a2a-eea8-4805-b974-3aa4aa9a913a" providerId="ADAL" clId="{A2AE475F-40E2-4323-8204-AA3E6F69A42F}" dt="2022-11-22T22:36:34.350" v="843" actId="165"/>
          <ac:cxnSpMkLst>
            <pc:docMk/>
            <pc:sldMk cId="2854950705" sldId="1385"/>
            <ac:cxnSpMk id="562" creationId="{228EA7AC-8B57-BA96-C0D5-AD9C4C3F44FD}"/>
          </ac:cxnSpMkLst>
        </pc:cxnChg>
        <pc:cxnChg chg="mod">
          <ac:chgData name="Jonathan  Cosme" userId="272d5a2a-eea8-4805-b974-3aa4aa9a913a" providerId="ADAL" clId="{A2AE475F-40E2-4323-8204-AA3E6F69A42F}" dt="2022-11-22T22:36:34.350" v="843" actId="165"/>
          <ac:cxnSpMkLst>
            <pc:docMk/>
            <pc:sldMk cId="2854950705" sldId="1385"/>
            <ac:cxnSpMk id="567" creationId="{BEFF40D7-2239-3EA4-6BB3-99CAE6D4BE44}"/>
          </ac:cxnSpMkLst>
        </pc:cxnChg>
        <pc:cxnChg chg="del mod topLvl">
          <ac:chgData name="Jonathan  Cosme" userId="272d5a2a-eea8-4805-b974-3aa4aa9a913a" providerId="ADAL" clId="{A2AE475F-40E2-4323-8204-AA3E6F69A42F}" dt="2022-11-22T22:36:46.373" v="847" actId="478"/>
          <ac:cxnSpMkLst>
            <pc:docMk/>
            <pc:sldMk cId="2854950705" sldId="1385"/>
            <ac:cxnSpMk id="3153" creationId="{FB51D7C9-425C-BD58-FC78-2DF34D4DEB6E}"/>
          </ac:cxnSpMkLst>
        </pc:cxnChg>
        <pc:cxnChg chg="del mod topLvl">
          <ac:chgData name="Jonathan  Cosme" userId="272d5a2a-eea8-4805-b974-3aa4aa9a913a" providerId="ADAL" clId="{A2AE475F-40E2-4323-8204-AA3E6F69A42F}" dt="2022-11-22T22:36:46.373" v="847" actId="478"/>
          <ac:cxnSpMkLst>
            <pc:docMk/>
            <pc:sldMk cId="2854950705" sldId="1385"/>
            <ac:cxnSpMk id="3155" creationId="{2AED6487-A375-6A26-036A-AE75E0EDCC96}"/>
          </ac:cxnSpMkLst>
        </pc:cxnChg>
      </pc:sldChg>
      <pc:sldChg chg="add">
        <pc:chgData name="Jonathan  Cosme" userId="272d5a2a-eea8-4805-b974-3aa4aa9a913a" providerId="ADAL" clId="{A2AE475F-40E2-4323-8204-AA3E6F69A42F}" dt="2022-11-22T22:36:22.639" v="841"/>
        <pc:sldMkLst>
          <pc:docMk/>
          <pc:sldMk cId="1199956456" sldId="1386"/>
        </pc:sldMkLst>
      </pc:sldChg>
      <pc:sldChg chg="add">
        <pc:chgData name="Jonathan  Cosme" userId="272d5a2a-eea8-4805-b974-3aa4aa9a913a" providerId="ADAL" clId="{A2AE475F-40E2-4323-8204-AA3E6F69A42F}" dt="2022-11-22T22:36:41.275" v="845"/>
        <pc:sldMkLst>
          <pc:docMk/>
          <pc:sldMk cId="1948084828" sldId="1387"/>
        </pc:sldMkLst>
      </pc:sldChg>
      <pc:sldChg chg="add del">
        <pc:chgData name="Jonathan  Cosme" userId="272d5a2a-eea8-4805-b974-3aa4aa9a913a" providerId="ADAL" clId="{A2AE475F-40E2-4323-8204-AA3E6F69A42F}" dt="2022-11-22T22:38:43.546" v="866" actId="47"/>
        <pc:sldMkLst>
          <pc:docMk/>
          <pc:sldMk cId="4135115095" sldId="1388"/>
        </pc:sldMkLst>
      </pc:sldChg>
      <pc:sldChg chg="add">
        <pc:chgData name="Jonathan  Cosme" userId="272d5a2a-eea8-4805-b974-3aa4aa9a913a" providerId="ADAL" clId="{A2AE475F-40E2-4323-8204-AA3E6F69A42F}" dt="2022-11-22T22:38:22.726" v="858"/>
        <pc:sldMkLst>
          <pc:docMk/>
          <pc:sldMk cId="1084462959" sldId="1389"/>
        </pc:sldMkLst>
      </pc:sldChg>
      <pc:sldChg chg="add">
        <pc:chgData name="Jonathan  Cosme" userId="272d5a2a-eea8-4805-b974-3aa4aa9a913a" providerId="ADAL" clId="{A2AE475F-40E2-4323-8204-AA3E6F69A42F}" dt="2022-11-22T22:38:45.884" v="867"/>
        <pc:sldMkLst>
          <pc:docMk/>
          <pc:sldMk cId="4216762030" sldId="1390"/>
        </pc:sldMkLst>
      </pc:sldChg>
      <pc:sldChg chg="add">
        <pc:chgData name="Jonathan  Cosme" userId="272d5a2a-eea8-4805-b974-3aa4aa9a913a" providerId="ADAL" clId="{A2AE475F-40E2-4323-8204-AA3E6F69A42F}" dt="2022-11-22T22:39:01.688" v="870"/>
        <pc:sldMkLst>
          <pc:docMk/>
          <pc:sldMk cId="1931070028" sldId="1391"/>
        </pc:sldMkLst>
      </pc:sldChg>
      <pc:sldChg chg="add">
        <pc:chgData name="Jonathan  Cosme" userId="272d5a2a-eea8-4805-b974-3aa4aa9a913a" providerId="ADAL" clId="{A2AE475F-40E2-4323-8204-AA3E6F69A42F}" dt="2022-11-22T22:39:12.588" v="873"/>
        <pc:sldMkLst>
          <pc:docMk/>
          <pc:sldMk cId="302811114" sldId="1392"/>
        </pc:sldMkLst>
      </pc:sldChg>
      <pc:sldChg chg="addSp delSp modSp add mod">
        <pc:chgData name="Jonathan  Cosme" userId="272d5a2a-eea8-4805-b974-3aa4aa9a913a" providerId="ADAL" clId="{A2AE475F-40E2-4323-8204-AA3E6F69A42F}" dt="2022-11-22T22:42:59.360" v="900"/>
        <pc:sldMkLst>
          <pc:docMk/>
          <pc:sldMk cId="1678377254" sldId="1393"/>
        </pc:sldMkLst>
        <pc:spChg chg="mod">
          <ac:chgData name="Jonathan  Cosme" userId="272d5a2a-eea8-4805-b974-3aa4aa9a913a" providerId="ADAL" clId="{A2AE475F-40E2-4323-8204-AA3E6F69A42F}" dt="2022-11-22T22:42:59.360" v="900"/>
          <ac:spMkLst>
            <pc:docMk/>
            <pc:sldMk cId="1678377254" sldId="1393"/>
            <ac:spMk id="6" creationId="{84414490-334C-87F3-AB14-0B832D3754C7}"/>
          </ac:spMkLst>
        </pc:spChg>
        <pc:spChg chg="mod">
          <ac:chgData name="Jonathan  Cosme" userId="272d5a2a-eea8-4805-b974-3aa4aa9a913a" providerId="ADAL" clId="{A2AE475F-40E2-4323-8204-AA3E6F69A42F}" dt="2022-11-22T22:42:59.360" v="900"/>
          <ac:spMkLst>
            <pc:docMk/>
            <pc:sldMk cId="1678377254" sldId="1393"/>
            <ac:spMk id="11" creationId="{6300C9E9-B057-2F4C-AAA9-414B579766A0}"/>
          </ac:spMkLst>
        </pc:spChg>
        <pc:spChg chg="mod">
          <ac:chgData name="Jonathan  Cosme" userId="272d5a2a-eea8-4805-b974-3aa4aa9a913a" providerId="ADAL" clId="{A2AE475F-40E2-4323-8204-AA3E6F69A42F}" dt="2022-11-22T22:42:59.360" v="900"/>
          <ac:spMkLst>
            <pc:docMk/>
            <pc:sldMk cId="1678377254" sldId="1393"/>
            <ac:spMk id="14" creationId="{8C74C8B2-EA1F-FBF1-82AE-D279D3097908}"/>
          </ac:spMkLst>
        </pc:spChg>
        <pc:spChg chg="mod">
          <ac:chgData name="Jonathan  Cosme" userId="272d5a2a-eea8-4805-b974-3aa4aa9a913a" providerId="ADAL" clId="{A2AE475F-40E2-4323-8204-AA3E6F69A42F}" dt="2022-11-22T22:42:59.360" v="900"/>
          <ac:spMkLst>
            <pc:docMk/>
            <pc:sldMk cId="1678377254" sldId="1393"/>
            <ac:spMk id="18" creationId="{9C646735-AED4-0F91-46C1-BFEE9E3C1483}"/>
          </ac:spMkLst>
        </pc:spChg>
        <pc:spChg chg="mod">
          <ac:chgData name="Jonathan  Cosme" userId="272d5a2a-eea8-4805-b974-3aa4aa9a913a" providerId="ADAL" clId="{A2AE475F-40E2-4323-8204-AA3E6F69A42F}" dt="2022-11-22T22:42:59.360" v="900"/>
          <ac:spMkLst>
            <pc:docMk/>
            <pc:sldMk cId="1678377254" sldId="1393"/>
            <ac:spMk id="20" creationId="{718029D0-BC7D-BB50-9CAF-A81BA69B877D}"/>
          </ac:spMkLst>
        </pc:spChg>
        <pc:spChg chg="mod">
          <ac:chgData name="Jonathan  Cosme" userId="272d5a2a-eea8-4805-b974-3aa4aa9a913a" providerId="ADAL" clId="{A2AE475F-40E2-4323-8204-AA3E6F69A42F}" dt="2022-11-22T22:42:59.360" v="900"/>
          <ac:spMkLst>
            <pc:docMk/>
            <pc:sldMk cId="1678377254" sldId="1393"/>
            <ac:spMk id="22" creationId="{30DE10B6-8833-5F1A-4158-057842209744}"/>
          </ac:spMkLst>
        </pc:spChg>
        <pc:spChg chg="mod">
          <ac:chgData name="Jonathan  Cosme" userId="272d5a2a-eea8-4805-b974-3aa4aa9a913a" providerId="ADAL" clId="{A2AE475F-40E2-4323-8204-AA3E6F69A42F}" dt="2022-11-22T22:42:59.360" v="900"/>
          <ac:spMkLst>
            <pc:docMk/>
            <pc:sldMk cId="1678377254" sldId="1393"/>
            <ac:spMk id="24" creationId="{E9FBA129-44D6-D9A1-BFAA-5317F84662E0}"/>
          </ac:spMkLst>
        </pc:spChg>
        <pc:grpChg chg="add mod">
          <ac:chgData name="Jonathan  Cosme" userId="272d5a2a-eea8-4805-b974-3aa4aa9a913a" providerId="ADAL" clId="{A2AE475F-40E2-4323-8204-AA3E6F69A42F}" dt="2022-11-22T22:42:59.360" v="900"/>
          <ac:grpSpMkLst>
            <pc:docMk/>
            <pc:sldMk cId="1678377254" sldId="1393"/>
            <ac:grpSpMk id="2" creationId="{176C99FF-4DE7-3BB5-A069-FC710126C8EF}"/>
          </ac:grpSpMkLst>
        </pc:grpChg>
        <pc:grpChg chg="mod">
          <ac:chgData name="Jonathan  Cosme" userId="272d5a2a-eea8-4805-b974-3aa4aa9a913a" providerId="ADAL" clId="{A2AE475F-40E2-4323-8204-AA3E6F69A42F}" dt="2022-11-22T22:42:59.360" v="900"/>
          <ac:grpSpMkLst>
            <pc:docMk/>
            <pc:sldMk cId="1678377254" sldId="1393"/>
            <ac:grpSpMk id="3" creationId="{A0A6C759-1BB1-249B-3F2C-D9DC7B171D5C}"/>
          </ac:grpSpMkLst>
        </pc:grpChg>
        <pc:grpChg chg="mod">
          <ac:chgData name="Jonathan  Cosme" userId="272d5a2a-eea8-4805-b974-3aa4aa9a913a" providerId="ADAL" clId="{A2AE475F-40E2-4323-8204-AA3E6F69A42F}" dt="2022-11-22T22:42:59.360" v="900"/>
          <ac:grpSpMkLst>
            <pc:docMk/>
            <pc:sldMk cId="1678377254" sldId="1393"/>
            <ac:grpSpMk id="4" creationId="{57E75895-8965-14B6-4E4F-A918C3519893}"/>
          </ac:grpSpMkLst>
        </pc:grpChg>
        <pc:grpChg chg="mod">
          <ac:chgData name="Jonathan  Cosme" userId="272d5a2a-eea8-4805-b974-3aa4aa9a913a" providerId="ADAL" clId="{A2AE475F-40E2-4323-8204-AA3E6F69A42F}" dt="2022-11-22T22:42:59.360" v="900"/>
          <ac:grpSpMkLst>
            <pc:docMk/>
            <pc:sldMk cId="1678377254" sldId="1393"/>
            <ac:grpSpMk id="5" creationId="{240D4CB0-5A67-B72A-5F7F-71C5BFC0F017}"/>
          </ac:grpSpMkLst>
        </pc:grpChg>
        <pc:grpChg chg="mod">
          <ac:chgData name="Jonathan  Cosme" userId="272d5a2a-eea8-4805-b974-3aa4aa9a913a" providerId="ADAL" clId="{A2AE475F-40E2-4323-8204-AA3E6F69A42F}" dt="2022-11-22T22:42:59.360" v="900"/>
          <ac:grpSpMkLst>
            <pc:docMk/>
            <pc:sldMk cId="1678377254" sldId="1393"/>
            <ac:grpSpMk id="7" creationId="{225BFCFF-214C-E905-5B9A-FF2CC458CC99}"/>
          </ac:grpSpMkLst>
        </pc:grpChg>
        <pc:grpChg chg="mod">
          <ac:chgData name="Jonathan  Cosme" userId="272d5a2a-eea8-4805-b974-3aa4aa9a913a" providerId="ADAL" clId="{A2AE475F-40E2-4323-8204-AA3E6F69A42F}" dt="2022-11-22T22:42:59.360" v="900"/>
          <ac:grpSpMkLst>
            <pc:docMk/>
            <pc:sldMk cId="1678377254" sldId="1393"/>
            <ac:grpSpMk id="16" creationId="{CB7D684F-DE09-8B35-C70E-9FD742A5001A}"/>
          </ac:grpSpMkLst>
        </pc:grpChg>
        <pc:grpChg chg="mod">
          <ac:chgData name="Jonathan  Cosme" userId="272d5a2a-eea8-4805-b974-3aa4aa9a913a" providerId="ADAL" clId="{A2AE475F-40E2-4323-8204-AA3E6F69A42F}" dt="2022-11-22T22:42:59.360" v="900"/>
          <ac:grpSpMkLst>
            <pc:docMk/>
            <pc:sldMk cId="1678377254" sldId="1393"/>
            <ac:grpSpMk id="21" creationId="{1B88CBE1-32DC-5EC7-5C7B-16986B107F26}"/>
          </ac:grpSpMkLst>
        </pc:grpChg>
        <pc:grpChg chg="del">
          <ac:chgData name="Jonathan  Cosme" userId="272d5a2a-eea8-4805-b974-3aa4aa9a913a" providerId="ADAL" clId="{A2AE475F-40E2-4323-8204-AA3E6F69A42F}" dt="2022-11-22T22:42:59.069" v="899" actId="478"/>
          <ac:grpSpMkLst>
            <pc:docMk/>
            <pc:sldMk cId="1678377254" sldId="1393"/>
            <ac:grpSpMk id="577" creationId="{186876E0-89B4-8735-AB00-D28F2C1EE32E}"/>
          </ac:grpSpMkLst>
        </pc:grpChg>
        <pc:picChg chg="mod">
          <ac:chgData name="Jonathan  Cosme" userId="272d5a2a-eea8-4805-b974-3aa4aa9a913a" providerId="ADAL" clId="{A2AE475F-40E2-4323-8204-AA3E6F69A42F}" dt="2022-11-22T22:42:59.360" v="900"/>
          <ac:picMkLst>
            <pc:docMk/>
            <pc:sldMk cId="1678377254" sldId="1393"/>
            <ac:picMk id="13" creationId="{C507F93B-E97F-77AA-D899-45DCCEF72652}"/>
          </ac:picMkLst>
        </pc:picChg>
        <pc:picChg chg="mod">
          <ac:chgData name="Jonathan  Cosme" userId="272d5a2a-eea8-4805-b974-3aa4aa9a913a" providerId="ADAL" clId="{A2AE475F-40E2-4323-8204-AA3E6F69A42F}" dt="2022-11-22T22:42:59.360" v="900"/>
          <ac:picMkLst>
            <pc:docMk/>
            <pc:sldMk cId="1678377254" sldId="1393"/>
            <ac:picMk id="19" creationId="{A416A554-435B-F945-B96F-1B8DBD49A15D}"/>
          </ac:picMkLst>
        </pc:picChg>
        <pc:picChg chg="mod">
          <ac:chgData name="Jonathan  Cosme" userId="272d5a2a-eea8-4805-b974-3aa4aa9a913a" providerId="ADAL" clId="{A2AE475F-40E2-4323-8204-AA3E6F69A42F}" dt="2022-11-22T22:42:59.360" v="900"/>
          <ac:picMkLst>
            <pc:docMk/>
            <pc:sldMk cId="1678377254" sldId="1393"/>
            <ac:picMk id="23" creationId="{C90A8BE6-7E6E-40BE-C94B-A2AB75FCBCC6}"/>
          </ac:picMkLst>
        </pc:picChg>
      </pc:sldChg>
      <pc:sldChg chg="addSp delSp modSp add mod">
        <pc:chgData name="Jonathan  Cosme" userId="272d5a2a-eea8-4805-b974-3aa4aa9a913a" providerId="ADAL" clId="{A2AE475F-40E2-4323-8204-AA3E6F69A42F}" dt="2022-11-22T22:42:56.297" v="898"/>
        <pc:sldMkLst>
          <pc:docMk/>
          <pc:sldMk cId="507524983" sldId="1394"/>
        </pc:sldMkLst>
        <pc:spChg chg="mod">
          <ac:chgData name="Jonathan  Cosme" userId="272d5a2a-eea8-4805-b974-3aa4aa9a913a" providerId="ADAL" clId="{A2AE475F-40E2-4323-8204-AA3E6F69A42F}" dt="2022-11-22T22:42:56.297" v="898"/>
          <ac:spMkLst>
            <pc:docMk/>
            <pc:sldMk cId="507524983" sldId="1394"/>
            <ac:spMk id="6" creationId="{07811F4D-D8BE-FE9D-F1A4-77B323147A56}"/>
          </ac:spMkLst>
        </pc:spChg>
        <pc:spChg chg="mod">
          <ac:chgData name="Jonathan  Cosme" userId="272d5a2a-eea8-4805-b974-3aa4aa9a913a" providerId="ADAL" clId="{A2AE475F-40E2-4323-8204-AA3E6F69A42F}" dt="2022-11-22T22:42:56.297" v="898"/>
          <ac:spMkLst>
            <pc:docMk/>
            <pc:sldMk cId="507524983" sldId="1394"/>
            <ac:spMk id="11" creationId="{2DBF43FA-784E-1EF6-8F59-016685308354}"/>
          </ac:spMkLst>
        </pc:spChg>
        <pc:spChg chg="mod">
          <ac:chgData name="Jonathan  Cosme" userId="272d5a2a-eea8-4805-b974-3aa4aa9a913a" providerId="ADAL" clId="{A2AE475F-40E2-4323-8204-AA3E6F69A42F}" dt="2022-11-22T22:42:56.297" v="898"/>
          <ac:spMkLst>
            <pc:docMk/>
            <pc:sldMk cId="507524983" sldId="1394"/>
            <ac:spMk id="14" creationId="{DAFA7CF7-FF62-08A1-7C2B-BB748302C2F5}"/>
          </ac:spMkLst>
        </pc:spChg>
        <pc:spChg chg="mod">
          <ac:chgData name="Jonathan  Cosme" userId="272d5a2a-eea8-4805-b974-3aa4aa9a913a" providerId="ADAL" clId="{A2AE475F-40E2-4323-8204-AA3E6F69A42F}" dt="2022-11-22T22:42:56.297" v="898"/>
          <ac:spMkLst>
            <pc:docMk/>
            <pc:sldMk cId="507524983" sldId="1394"/>
            <ac:spMk id="18" creationId="{70B36B42-22EF-0285-F58D-50CB2E8DF813}"/>
          </ac:spMkLst>
        </pc:spChg>
        <pc:spChg chg="mod">
          <ac:chgData name="Jonathan  Cosme" userId="272d5a2a-eea8-4805-b974-3aa4aa9a913a" providerId="ADAL" clId="{A2AE475F-40E2-4323-8204-AA3E6F69A42F}" dt="2022-11-22T22:42:56.297" v="898"/>
          <ac:spMkLst>
            <pc:docMk/>
            <pc:sldMk cId="507524983" sldId="1394"/>
            <ac:spMk id="20" creationId="{F20DD31C-F294-ED76-28E5-B207FE410F51}"/>
          </ac:spMkLst>
        </pc:spChg>
        <pc:spChg chg="mod">
          <ac:chgData name="Jonathan  Cosme" userId="272d5a2a-eea8-4805-b974-3aa4aa9a913a" providerId="ADAL" clId="{A2AE475F-40E2-4323-8204-AA3E6F69A42F}" dt="2022-11-22T22:42:56.297" v="898"/>
          <ac:spMkLst>
            <pc:docMk/>
            <pc:sldMk cId="507524983" sldId="1394"/>
            <ac:spMk id="22" creationId="{7ABD63C3-2E19-2175-5FD5-4C17207F25FB}"/>
          </ac:spMkLst>
        </pc:spChg>
        <pc:spChg chg="mod">
          <ac:chgData name="Jonathan  Cosme" userId="272d5a2a-eea8-4805-b974-3aa4aa9a913a" providerId="ADAL" clId="{A2AE475F-40E2-4323-8204-AA3E6F69A42F}" dt="2022-11-22T22:42:56.297" v="898"/>
          <ac:spMkLst>
            <pc:docMk/>
            <pc:sldMk cId="507524983" sldId="1394"/>
            <ac:spMk id="24" creationId="{BFF2F6A4-00DD-46DB-D756-BCBB5E528193}"/>
          </ac:spMkLst>
        </pc:spChg>
        <pc:grpChg chg="add mod">
          <ac:chgData name="Jonathan  Cosme" userId="272d5a2a-eea8-4805-b974-3aa4aa9a913a" providerId="ADAL" clId="{A2AE475F-40E2-4323-8204-AA3E6F69A42F}" dt="2022-11-22T22:42:56.297" v="898"/>
          <ac:grpSpMkLst>
            <pc:docMk/>
            <pc:sldMk cId="507524983" sldId="1394"/>
            <ac:grpSpMk id="2" creationId="{6D1BD393-9A73-8D4B-18D1-EE3A9D3320FA}"/>
          </ac:grpSpMkLst>
        </pc:grpChg>
        <pc:grpChg chg="mod">
          <ac:chgData name="Jonathan  Cosme" userId="272d5a2a-eea8-4805-b974-3aa4aa9a913a" providerId="ADAL" clId="{A2AE475F-40E2-4323-8204-AA3E6F69A42F}" dt="2022-11-22T22:42:56.297" v="898"/>
          <ac:grpSpMkLst>
            <pc:docMk/>
            <pc:sldMk cId="507524983" sldId="1394"/>
            <ac:grpSpMk id="3" creationId="{24CEC23F-71A3-53B9-7DB4-18F7670C7FC0}"/>
          </ac:grpSpMkLst>
        </pc:grpChg>
        <pc:grpChg chg="mod">
          <ac:chgData name="Jonathan  Cosme" userId="272d5a2a-eea8-4805-b974-3aa4aa9a913a" providerId="ADAL" clId="{A2AE475F-40E2-4323-8204-AA3E6F69A42F}" dt="2022-11-22T22:42:56.297" v="898"/>
          <ac:grpSpMkLst>
            <pc:docMk/>
            <pc:sldMk cId="507524983" sldId="1394"/>
            <ac:grpSpMk id="4" creationId="{A3E85655-8F7D-21D9-B5AA-BF0B0B2FA397}"/>
          </ac:grpSpMkLst>
        </pc:grpChg>
        <pc:grpChg chg="mod">
          <ac:chgData name="Jonathan  Cosme" userId="272d5a2a-eea8-4805-b974-3aa4aa9a913a" providerId="ADAL" clId="{A2AE475F-40E2-4323-8204-AA3E6F69A42F}" dt="2022-11-22T22:42:56.297" v="898"/>
          <ac:grpSpMkLst>
            <pc:docMk/>
            <pc:sldMk cId="507524983" sldId="1394"/>
            <ac:grpSpMk id="5" creationId="{CB45FEA0-8E47-8893-3C87-328DD1DD88F4}"/>
          </ac:grpSpMkLst>
        </pc:grpChg>
        <pc:grpChg chg="mod">
          <ac:chgData name="Jonathan  Cosme" userId="272d5a2a-eea8-4805-b974-3aa4aa9a913a" providerId="ADAL" clId="{A2AE475F-40E2-4323-8204-AA3E6F69A42F}" dt="2022-11-22T22:42:56.297" v="898"/>
          <ac:grpSpMkLst>
            <pc:docMk/>
            <pc:sldMk cId="507524983" sldId="1394"/>
            <ac:grpSpMk id="7" creationId="{B227D212-E92B-F440-B683-0B58558E3922}"/>
          </ac:grpSpMkLst>
        </pc:grpChg>
        <pc:grpChg chg="mod">
          <ac:chgData name="Jonathan  Cosme" userId="272d5a2a-eea8-4805-b974-3aa4aa9a913a" providerId="ADAL" clId="{A2AE475F-40E2-4323-8204-AA3E6F69A42F}" dt="2022-11-22T22:42:56.297" v="898"/>
          <ac:grpSpMkLst>
            <pc:docMk/>
            <pc:sldMk cId="507524983" sldId="1394"/>
            <ac:grpSpMk id="16" creationId="{88D0F903-9C76-E316-D729-6E0B53CCCFF3}"/>
          </ac:grpSpMkLst>
        </pc:grpChg>
        <pc:grpChg chg="mod">
          <ac:chgData name="Jonathan  Cosme" userId="272d5a2a-eea8-4805-b974-3aa4aa9a913a" providerId="ADAL" clId="{A2AE475F-40E2-4323-8204-AA3E6F69A42F}" dt="2022-11-22T22:42:56.297" v="898"/>
          <ac:grpSpMkLst>
            <pc:docMk/>
            <pc:sldMk cId="507524983" sldId="1394"/>
            <ac:grpSpMk id="21" creationId="{176EB1DA-CD3B-1F60-BFFD-9E2D658D06BB}"/>
          </ac:grpSpMkLst>
        </pc:grpChg>
        <pc:grpChg chg="del">
          <ac:chgData name="Jonathan  Cosme" userId="272d5a2a-eea8-4805-b974-3aa4aa9a913a" providerId="ADAL" clId="{A2AE475F-40E2-4323-8204-AA3E6F69A42F}" dt="2022-11-22T22:42:54.565" v="897" actId="478"/>
          <ac:grpSpMkLst>
            <pc:docMk/>
            <pc:sldMk cId="507524983" sldId="1394"/>
            <ac:grpSpMk id="577" creationId="{186876E0-89B4-8735-AB00-D28F2C1EE32E}"/>
          </ac:grpSpMkLst>
        </pc:grpChg>
        <pc:picChg chg="mod">
          <ac:chgData name="Jonathan  Cosme" userId="272d5a2a-eea8-4805-b974-3aa4aa9a913a" providerId="ADAL" clId="{A2AE475F-40E2-4323-8204-AA3E6F69A42F}" dt="2022-11-22T22:42:56.297" v="898"/>
          <ac:picMkLst>
            <pc:docMk/>
            <pc:sldMk cId="507524983" sldId="1394"/>
            <ac:picMk id="13" creationId="{EB2A4AD2-5657-0EB9-8643-C78A12CC6A74}"/>
          </ac:picMkLst>
        </pc:picChg>
        <pc:picChg chg="mod">
          <ac:chgData name="Jonathan  Cosme" userId="272d5a2a-eea8-4805-b974-3aa4aa9a913a" providerId="ADAL" clId="{A2AE475F-40E2-4323-8204-AA3E6F69A42F}" dt="2022-11-22T22:42:56.297" v="898"/>
          <ac:picMkLst>
            <pc:docMk/>
            <pc:sldMk cId="507524983" sldId="1394"/>
            <ac:picMk id="19" creationId="{45E28164-A5AC-91CD-9171-48F3F1F93FB2}"/>
          </ac:picMkLst>
        </pc:picChg>
        <pc:picChg chg="mod">
          <ac:chgData name="Jonathan  Cosme" userId="272d5a2a-eea8-4805-b974-3aa4aa9a913a" providerId="ADAL" clId="{A2AE475F-40E2-4323-8204-AA3E6F69A42F}" dt="2022-11-22T22:42:56.297" v="898"/>
          <ac:picMkLst>
            <pc:docMk/>
            <pc:sldMk cId="507524983" sldId="1394"/>
            <ac:picMk id="23" creationId="{518F038A-54B3-5814-76FE-EAFF82CD2756}"/>
          </ac:picMkLst>
        </pc:picChg>
      </pc:sldChg>
      <pc:sldChg chg="addSp delSp modSp add mod">
        <pc:chgData name="Jonathan  Cosme" userId="272d5a2a-eea8-4805-b974-3aa4aa9a913a" providerId="ADAL" clId="{A2AE475F-40E2-4323-8204-AA3E6F69A42F}" dt="2022-11-22T22:42:51.182" v="896"/>
        <pc:sldMkLst>
          <pc:docMk/>
          <pc:sldMk cId="102842390" sldId="1395"/>
        </pc:sldMkLst>
        <pc:spChg chg="mod">
          <ac:chgData name="Jonathan  Cosme" userId="272d5a2a-eea8-4805-b974-3aa4aa9a913a" providerId="ADAL" clId="{A2AE475F-40E2-4323-8204-AA3E6F69A42F}" dt="2022-11-22T22:42:51.182" v="896"/>
          <ac:spMkLst>
            <pc:docMk/>
            <pc:sldMk cId="102842390" sldId="1395"/>
            <ac:spMk id="6" creationId="{F6013496-00C0-005D-7076-13F1A3EA1B4F}"/>
          </ac:spMkLst>
        </pc:spChg>
        <pc:spChg chg="mod">
          <ac:chgData name="Jonathan  Cosme" userId="272d5a2a-eea8-4805-b974-3aa4aa9a913a" providerId="ADAL" clId="{A2AE475F-40E2-4323-8204-AA3E6F69A42F}" dt="2022-11-22T22:42:51.182" v="896"/>
          <ac:spMkLst>
            <pc:docMk/>
            <pc:sldMk cId="102842390" sldId="1395"/>
            <ac:spMk id="11" creationId="{89696083-75C9-674B-707A-86454A73800E}"/>
          </ac:spMkLst>
        </pc:spChg>
        <pc:spChg chg="mod">
          <ac:chgData name="Jonathan  Cosme" userId="272d5a2a-eea8-4805-b974-3aa4aa9a913a" providerId="ADAL" clId="{A2AE475F-40E2-4323-8204-AA3E6F69A42F}" dt="2022-11-22T22:42:51.182" v="896"/>
          <ac:spMkLst>
            <pc:docMk/>
            <pc:sldMk cId="102842390" sldId="1395"/>
            <ac:spMk id="14" creationId="{22DB6727-5934-C4AC-3FF9-C59DF226C675}"/>
          </ac:spMkLst>
        </pc:spChg>
        <pc:spChg chg="mod">
          <ac:chgData name="Jonathan  Cosme" userId="272d5a2a-eea8-4805-b974-3aa4aa9a913a" providerId="ADAL" clId="{A2AE475F-40E2-4323-8204-AA3E6F69A42F}" dt="2022-11-22T22:42:51.182" v="896"/>
          <ac:spMkLst>
            <pc:docMk/>
            <pc:sldMk cId="102842390" sldId="1395"/>
            <ac:spMk id="18" creationId="{A46FEEB5-0485-CE83-61F5-FBA569EFA5D0}"/>
          </ac:spMkLst>
        </pc:spChg>
        <pc:spChg chg="mod">
          <ac:chgData name="Jonathan  Cosme" userId="272d5a2a-eea8-4805-b974-3aa4aa9a913a" providerId="ADAL" clId="{A2AE475F-40E2-4323-8204-AA3E6F69A42F}" dt="2022-11-22T22:42:51.182" v="896"/>
          <ac:spMkLst>
            <pc:docMk/>
            <pc:sldMk cId="102842390" sldId="1395"/>
            <ac:spMk id="20" creationId="{079224AB-0C5D-AE6C-BD86-6441C7B468DE}"/>
          </ac:spMkLst>
        </pc:spChg>
        <pc:spChg chg="mod">
          <ac:chgData name="Jonathan  Cosme" userId="272d5a2a-eea8-4805-b974-3aa4aa9a913a" providerId="ADAL" clId="{A2AE475F-40E2-4323-8204-AA3E6F69A42F}" dt="2022-11-22T22:42:51.182" v="896"/>
          <ac:spMkLst>
            <pc:docMk/>
            <pc:sldMk cId="102842390" sldId="1395"/>
            <ac:spMk id="22" creationId="{FBE7CC91-693F-ADAD-59EF-BE6C018252E3}"/>
          </ac:spMkLst>
        </pc:spChg>
        <pc:spChg chg="mod">
          <ac:chgData name="Jonathan  Cosme" userId="272d5a2a-eea8-4805-b974-3aa4aa9a913a" providerId="ADAL" clId="{A2AE475F-40E2-4323-8204-AA3E6F69A42F}" dt="2022-11-22T22:42:51.182" v="896"/>
          <ac:spMkLst>
            <pc:docMk/>
            <pc:sldMk cId="102842390" sldId="1395"/>
            <ac:spMk id="24" creationId="{E08F0C5E-67CC-E720-36D4-CD37FDD20541}"/>
          </ac:spMkLst>
        </pc:spChg>
        <pc:grpChg chg="add mod">
          <ac:chgData name="Jonathan  Cosme" userId="272d5a2a-eea8-4805-b974-3aa4aa9a913a" providerId="ADAL" clId="{A2AE475F-40E2-4323-8204-AA3E6F69A42F}" dt="2022-11-22T22:42:51.182" v="896"/>
          <ac:grpSpMkLst>
            <pc:docMk/>
            <pc:sldMk cId="102842390" sldId="1395"/>
            <ac:grpSpMk id="2" creationId="{3864BA31-CDA4-222B-C426-0A440C9AE379}"/>
          </ac:grpSpMkLst>
        </pc:grpChg>
        <pc:grpChg chg="mod">
          <ac:chgData name="Jonathan  Cosme" userId="272d5a2a-eea8-4805-b974-3aa4aa9a913a" providerId="ADAL" clId="{A2AE475F-40E2-4323-8204-AA3E6F69A42F}" dt="2022-11-22T22:42:51.182" v="896"/>
          <ac:grpSpMkLst>
            <pc:docMk/>
            <pc:sldMk cId="102842390" sldId="1395"/>
            <ac:grpSpMk id="3" creationId="{884191E6-A1A5-B100-7B0E-99252473DA32}"/>
          </ac:grpSpMkLst>
        </pc:grpChg>
        <pc:grpChg chg="mod">
          <ac:chgData name="Jonathan  Cosme" userId="272d5a2a-eea8-4805-b974-3aa4aa9a913a" providerId="ADAL" clId="{A2AE475F-40E2-4323-8204-AA3E6F69A42F}" dt="2022-11-22T22:42:51.182" v="896"/>
          <ac:grpSpMkLst>
            <pc:docMk/>
            <pc:sldMk cId="102842390" sldId="1395"/>
            <ac:grpSpMk id="4" creationId="{6456F9DF-2164-92D1-8B99-4BE7186A7128}"/>
          </ac:grpSpMkLst>
        </pc:grpChg>
        <pc:grpChg chg="mod">
          <ac:chgData name="Jonathan  Cosme" userId="272d5a2a-eea8-4805-b974-3aa4aa9a913a" providerId="ADAL" clId="{A2AE475F-40E2-4323-8204-AA3E6F69A42F}" dt="2022-11-22T22:42:51.182" v="896"/>
          <ac:grpSpMkLst>
            <pc:docMk/>
            <pc:sldMk cId="102842390" sldId="1395"/>
            <ac:grpSpMk id="5" creationId="{ACEC90CE-AFA1-A3C1-A042-6929B4BE64DC}"/>
          </ac:grpSpMkLst>
        </pc:grpChg>
        <pc:grpChg chg="mod">
          <ac:chgData name="Jonathan  Cosme" userId="272d5a2a-eea8-4805-b974-3aa4aa9a913a" providerId="ADAL" clId="{A2AE475F-40E2-4323-8204-AA3E6F69A42F}" dt="2022-11-22T22:42:51.182" v="896"/>
          <ac:grpSpMkLst>
            <pc:docMk/>
            <pc:sldMk cId="102842390" sldId="1395"/>
            <ac:grpSpMk id="7" creationId="{F92A9B12-9472-6F08-B61B-22C0E3D5B560}"/>
          </ac:grpSpMkLst>
        </pc:grpChg>
        <pc:grpChg chg="mod">
          <ac:chgData name="Jonathan  Cosme" userId="272d5a2a-eea8-4805-b974-3aa4aa9a913a" providerId="ADAL" clId="{A2AE475F-40E2-4323-8204-AA3E6F69A42F}" dt="2022-11-22T22:42:51.182" v="896"/>
          <ac:grpSpMkLst>
            <pc:docMk/>
            <pc:sldMk cId="102842390" sldId="1395"/>
            <ac:grpSpMk id="16" creationId="{8E3079D6-4115-3E53-82C7-AFBD63A5AAA9}"/>
          </ac:grpSpMkLst>
        </pc:grpChg>
        <pc:grpChg chg="mod">
          <ac:chgData name="Jonathan  Cosme" userId="272d5a2a-eea8-4805-b974-3aa4aa9a913a" providerId="ADAL" clId="{A2AE475F-40E2-4323-8204-AA3E6F69A42F}" dt="2022-11-22T22:42:51.182" v="896"/>
          <ac:grpSpMkLst>
            <pc:docMk/>
            <pc:sldMk cId="102842390" sldId="1395"/>
            <ac:grpSpMk id="21" creationId="{FAA74A28-EE2F-2034-83B4-D50269744DAA}"/>
          </ac:grpSpMkLst>
        </pc:grpChg>
        <pc:grpChg chg="del">
          <ac:chgData name="Jonathan  Cosme" userId="272d5a2a-eea8-4805-b974-3aa4aa9a913a" providerId="ADAL" clId="{A2AE475F-40E2-4323-8204-AA3E6F69A42F}" dt="2022-11-22T22:42:51.004" v="895" actId="478"/>
          <ac:grpSpMkLst>
            <pc:docMk/>
            <pc:sldMk cId="102842390" sldId="1395"/>
            <ac:grpSpMk id="577" creationId="{186876E0-89B4-8735-AB00-D28F2C1EE32E}"/>
          </ac:grpSpMkLst>
        </pc:grpChg>
        <pc:picChg chg="mod">
          <ac:chgData name="Jonathan  Cosme" userId="272d5a2a-eea8-4805-b974-3aa4aa9a913a" providerId="ADAL" clId="{A2AE475F-40E2-4323-8204-AA3E6F69A42F}" dt="2022-11-22T22:42:51.182" v="896"/>
          <ac:picMkLst>
            <pc:docMk/>
            <pc:sldMk cId="102842390" sldId="1395"/>
            <ac:picMk id="13" creationId="{73B34556-FF5F-B21A-C616-7EBEFA44116B}"/>
          </ac:picMkLst>
        </pc:picChg>
        <pc:picChg chg="mod">
          <ac:chgData name="Jonathan  Cosme" userId="272d5a2a-eea8-4805-b974-3aa4aa9a913a" providerId="ADAL" clId="{A2AE475F-40E2-4323-8204-AA3E6F69A42F}" dt="2022-11-22T22:42:51.182" v="896"/>
          <ac:picMkLst>
            <pc:docMk/>
            <pc:sldMk cId="102842390" sldId="1395"/>
            <ac:picMk id="19" creationId="{44FC50CF-290C-9E21-671D-2101ADD42750}"/>
          </ac:picMkLst>
        </pc:picChg>
        <pc:picChg chg="mod">
          <ac:chgData name="Jonathan  Cosme" userId="272d5a2a-eea8-4805-b974-3aa4aa9a913a" providerId="ADAL" clId="{A2AE475F-40E2-4323-8204-AA3E6F69A42F}" dt="2022-11-22T22:42:51.182" v="896"/>
          <ac:picMkLst>
            <pc:docMk/>
            <pc:sldMk cId="102842390" sldId="1395"/>
            <ac:picMk id="23" creationId="{3503F627-846F-08DA-186A-5E6AE5348520}"/>
          </ac:picMkLst>
        </pc:picChg>
      </pc:sldChg>
      <pc:sldChg chg="addSp delSp modSp add mod">
        <pc:chgData name="Jonathan  Cosme" userId="272d5a2a-eea8-4805-b974-3aa4aa9a913a" providerId="ADAL" clId="{A2AE475F-40E2-4323-8204-AA3E6F69A42F}" dt="2022-11-22T22:42:47.463" v="894"/>
        <pc:sldMkLst>
          <pc:docMk/>
          <pc:sldMk cId="1124816285" sldId="1396"/>
        </pc:sldMkLst>
        <pc:spChg chg="mod">
          <ac:chgData name="Jonathan  Cosme" userId="272d5a2a-eea8-4805-b974-3aa4aa9a913a" providerId="ADAL" clId="{A2AE475F-40E2-4323-8204-AA3E6F69A42F}" dt="2022-11-22T22:42:47.463" v="894"/>
          <ac:spMkLst>
            <pc:docMk/>
            <pc:sldMk cId="1124816285" sldId="1396"/>
            <ac:spMk id="6" creationId="{3E1E24CC-7140-59A5-6DCE-7500D6FAD74E}"/>
          </ac:spMkLst>
        </pc:spChg>
        <pc:spChg chg="mod">
          <ac:chgData name="Jonathan  Cosme" userId="272d5a2a-eea8-4805-b974-3aa4aa9a913a" providerId="ADAL" clId="{A2AE475F-40E2-4323-8204-AA3E6F69A42F}" dt="2022-11-22T22:42:47.463" v="894"/>
          <ac:spMkLst>
            <pc:docMk/>
            <pc:sldMk cId="1124816285" sldId="1396"/>
            <ac:spMk id="11" creationId="{D861FDEF-81F8-3EF8-9FEB-D04BBA5163CC}"/>
          </ac:spMkLst>
        </pc:spChg>
        <pc:spChg chg="mod">
          <ac:chgData name="Jonathan  Cosme" userId="272d5a2a-eea8-4805-b974-3aa4aa9a913a" providerId="ADAL" clId="{A2AE475F-40E2-4323-8204-AA3E6F69A42F}" dt="2022-11-22T22:42:47.463" v="894"/>
          <ac:spMkLst>
            <pc:docMk/>
            <pc:sldMk cId="1124816285" sldId="1396"/>
            <ac:spMk id="14" creationId="{868F0AAD-06A1-6B25-1E7F-1C962D2228EA}"/>
          </ac:spMkLst>
        </pc:spChg>
        <pc:spChg chg="mod">
          <ac:chgData name="Jonathan  Cosme" userId="272d5a2a-eea8-4805-b974-3aa4aa9a913a" providerId="ADAL" clId="{A2AE475F-40E2-4323-8204-AA3E6F69A42F}" dt="2022-11-22T22:42:47.463" v="894"/>
          <ac:spMkLst>
            <pc:docMk/>
            <pc:sldMk cId="1124816285" sldId="1396"/>
            <ac:spMk id="18" creationId="{5A21FD99-DA84-8A0D-F2EB-EECB422E9732}"/>
          </ac:spMkLst>
        </pc:spChg>
        <pc:spChg chg="mod">
          <ac:chgData name="Jonathan  Cosme" userId="272d5a2a-eea8-4805-b974-3aa4aa9a913a" providerId="ADAL" clId="{A2AE475F-40E2-4323-8204-AA3E6F69A42F}" dt="2022-11-22T22:42:47.463" v="894"/>
          <ac:spMkLst>
            <pc:docMk/>
            <pc:sldMk cId="1124816285" sldId="1396"/>
            <ac:spMk id="20" creationId="{6B651F72-7A29-CB25-66D1-323808123148}"/>
          </ac:spMkLst>
        </pc:spChg>
        <pc:spChg chg="mod">
          <ac:chgData name="Jonathan  Cosme" userId="272d5a2a-eea8-4805-b974-3aa4aa9a913a" providerId="ADAL" clId="{A2AE475F-40E2-4323-8204-AA3E6F69A42F}" dt="2022-11-22T22:42:47.463" v="894"/>
          <ac:spMkLst>
            <pc:docMk/>
            <pc:sldMk cId="1124816285" sldId="1396"/>
            <ac:spMk id="22" creationId="{02CEDCB7-43FF-8DB3-A2FA-28693CCA5671}"/>
          </ac:spMkLst>
        </pc:spChg>
        <pc:spChg chg="mod">
          <ac:chgData name="Jonathan  Cosme" userId="272d5a2a-eea8-4805-b974-3aa4aa9a913a" providerId="ADAL" clId="{A2AE475F-40E2-4323-8204-AA3E6F69A42F}" dt="2022-11-22T22:42:47.463" v="894"/>
          <ac:spMkLst>
            <pc:docMk/>
            <pc:sldMk cId="1124816285" sldId="1396"/>
            <ac:spMk id="24" creationId="{7DF8A00C-7417-C022-C962-69295F8520A8}"/>
          </ac:spMkLst>
        </pc:spChg>
        <pc:grpChg chg="add mod">
          <ac:chgData name="Jonathan  Cosme" userId="272d5a2a-eea8-4805-b974-3aa4aa9a913a" providerId="ADAL" clId="{A2AE475F-40E2-4323-8204-AA3E6F69A42F}" dt="2022-11-22T22:42:47.463" v="894"/>
          <ac:grpSpMkLst>
            <pc:docMk/>
            <pc:sldMk cId="1124816285" sldId="1396"/>
            <ac:grpSpMk id="2" creationId="{339D968F-A283-9370-4255-855EE8B93C6B}"/>
          </ac:grpSpMkLst>
        </pc:grpChg>
        <pc:grpChg chg="mod">
          <ac:chgData name="Jonathan  Cosme" userId="272d5a2a-eea8-4805-b974-3aa4aa9a913a" providerId="ADAL" clId="{A2AE475F-40E2-4323-8204-AA3E6F69A42F}" dt="2022-11-22T22:42:47.463" v="894"/>
          <ac:grpSpMkLst>
            <pc:docMk/>
            <pc:sldMk cId="1124816285" sldId="1396"/>
            <ac:grpSpMk id="3" creationId="{09A7075F-1533-344A-0DAB-67A629765990}"/>
          </ac:grpSpMkLst>
        </pc:grpChg>
        <pc:grpChg chg="mod">
          <ac:chgData name="Jonathan  Cosme" userId="272d5a2a-eea8-4805-b974-3aa4aa9a913a" providerId="ADAL" clId="{A2AE475F-40E2-4323-8204-AA3E6F69A42F}" dt="2022-11-22T22:42:47.463" v="894"/>
          <ac:grpSpMkLst>
            <pc:docMk/>
            <pc:sldMk cId="1124816285" sldId="1396"/>
            <ac:grpSpMk id="4" creationId="{E344D9C4-A02B-7203-1ED6-EBD785E04914}"/>
          </ac:grpSpMkLst>
        </pc:grpChg>
        <pc:grpChg chg="mod">
          <ac:chgData name="Jonathan  Cosme" userId="272d5a2a-eea8-4805-b974-3aa4aa9a913a" providerId="ADAL" clId="{A2AE475F-40E2-4323-8204-AA3E6F69A42F}" dt="2022-11-22T22:42:47.463" v="894"/>
          <ac:grpSpMkLst>
            <pc:docMk/>
            <pc:sldMk cId="1124816285" sldId="1396"/>
            <ac:grpSpMk id="5" creationId="{5E456B2C-61EF-630A-0E4A-5AD244D5A29C}"/>
          </ac:grpSpMkLst>
        </pc:grpChg>
        <pc:grpChg chg="mod">
          <ac:chgData name="Jonathan  Cosme" userId="272d5a2a-eea8-4805-b974-3aa4aa9a913a" providerId="ADAL" clId="{A2AE475F-40E2-4323-8204-AA3E6F69A42F}" dt="2022-11-22T22:42:47.463" v="894"/>
          <ac:grpSpMkLst>
            <pc:docMk/>
            <pc:sldMk cId="1124816285" sldId="1396"/>
            <ac:grpSpMk id="7" creationId="{11854110-61A3-17F6-3DDB-EEBA293AE4EC}"/>
          </ac:grpSpMkLst>
        </pc:grpChg>
        <pc:grpChg chg="mod">
          <ac:chgData name="Jonathan  Cosme" userId="272d5a2a-eea8-4805-b974-3aa4aa9a913a" providerId="ADAL" clId="{A2AE475F-40E2-4323-8204-AA3E6F69A42F}" dt="2022-11-22T22:42:47.463" v="894"/>
          <ac:grpSpMkLst>
            <pc:docMk/>
            <pc:sldMk cId="1124816285" sldId="1396"/>
            <ac:grpSpMk id="16" creationId="{95BA72B6-C49D-8B34-4E6C-A3C67A2EB042}"/>
          </ac:grpSpMkLst>
        </pc:grpChg>
        <pc:grpChg chg="mod">
          <ac:chgData name="Jonathan  Cosme" userId="272d5a2a-eea8-4805-b974-3aa4aa9a913a" providerId="ADAL" clId="{A2AE475F-40E2-4323-8204-AA3E6F69A42F}" dt="2022-11-22T22:42:47.463" v="894"/>
          <ac:grpSpMkLst>
            <pc:docMk/>
            <pc:sldMk cId="1124816285" sldId="1396"/>
            <ac:grpSpMk id="21" creationId="{26416974-0735-4C0A-06AD-2189EFA98544}"/>
          </ac:grpSpMkLst>
        </pc:grpChg>
        <pc:grpChg chg="del">
          <ac:chgData name="Jonathan  Cosme" userId="272d5a2a-eea8-4805-b974-3aa4aa9a913a" providerId="ADAL" clId="{A2AE475F-40E2-4323-8204-AA3E6F69A42F}" dt="2022-11-22T22:42:47.173" v="893" actId="478"/>
          <ac:grpSpMkLst>
            <pc:docMk/>
            <pc:sldMk cId="1124816285" sldId="1396"/>
            <ac:grpSpMk id="577" creationId="{186876E0-89B4-8735-AB00-D28F2C1EE32E}"/>
          </ac:grpSpMkLst>
        </pc:grpChg>
        <pc:picChg chg="mod">
          <ac:chgData name="Jonathan  Cosme" userId="272d5a2a-eea8-4805-b974-3aa4aa9a913a" providerId="ADAL" clId="{A2AE475F-40E2-4323-8204-AA3E6F69A42F}" dt="2022-11-22T22:42:47.463" v="894"/>
          <ac:picMkLst>
            <pc:docMk/>
            <pc:sldMk cId="1124816285" sldId="1396"/>
            <ac:picMk id="13" creationId="{15C83E9E-4030-54D3-FF09-BDF0017F3B57}"/>
          </ac:picMkLst>
        </pc:picChg>
        <pc:picChg chg="mod">
          <ac:chgData name="Jonathan  Cosme" userId="272d5a2a-eea8-4805-b974-3aa4aa9a913a" providerId="ADAL" clId="{A2AE475F-40E2-4323-8204-AA3E6F69A42F}" dt="2022-11-22T22:42:47.463" v="894"/>
          <ac:picMkLst>
            <pc:docMk/>
            <pc:sldMk cId="1124816285" sldId="1396"/>
            <ac:picMk id="19" creationId="{D2E1B273-32C0-FC05-0354-5F70CB99199F}"/>
          </ac:picMkLst>
        </pc:picChg>
        <pc:picChg chg="mod">
          <ac:chgData name="Jonathan  Cosme" userId="272d5a2a-eea8-4805-b974-3aa4aa9a913a" providerId="ADAL" clId="{A2AE475F-40E2-4323-8204-AA3E6F69A42F}" dt="2022-11-22T22:42:47.463" v="894"/>
          <ac:picMkLst>
            <pc:docMk/>
            <pc:sldMk cId="1124816285" sldId="1396"/>
            <ac:picMk id="23" creationId="{A41D8DE6-5D08-F301-1C03-6F70E6C1F944}"/>
          </ac:picMkLst>
        </pc:picChg>
      </pc:sldChg>
      <pc:sldChg chg="modSp add mod">
        <pc:chgData name="Jonathan  Cosme" userId="272d5a2a-eea8-4805-b974-3aa4aa9a913a" providerId="ADAL" clId="{A2AE475F-40E2-4323-8204-AA3E6F69A42F}" dt="2022-11-22T22:41:57.813" v="892" actId="20577"/>
        <pc:sldMkLst>
          <pc:docMk/>
          <pc:sldMk cId="4040572155" sldId="1397"/>
        </pc:sldMkLst>
        <pc:spChg chg="mod">
          <ac:chgData name="Jonathan  Cosme" userId="272d5a2a-eea8-4805-b974-3aa4aa9a913a" providerId="ADAL" clId="{A2AE475F-40E2-4323-8204-AA3E6F69A42F}" dt="2022-11-22T22:41:57.813" v="892" actId="20577"/>
          <ac:spMkLst>
            <pc:docMk/>
            <pc:sldMk cId="4040572155" sldId="1397"/>
            <ac:spMk id="59" creationId="{3D389CC6-9962-2C24-2776-B37F24798184}"/>
          </ac:spMkLst>
        </pc:spChg>
        <pc:spChg chg="mod">
          <ac:chgData name="Jonathan  Cosme" userId="272d5a2a-eea8-4805-b974-3aa4aa9a913a" providerId="ADAL" clId="{A2AE475F-40E2-4323-8204-AA3E6F69A42F}" dt="2022-11-22T22:41:54.163" v="890" actId="20577"/>
          <ac:spMkLst>
            <pc:docMk/>
            <pc:sldMk cId="4040572155" sldId="1397"/>
            <ac:spMk id="61" creationId="{5BE88D63-36B1-D707-3D60-03599ED17C55}"/>
          </ac:spMkLst>
        </pc:spChg>
        <pc:spChg chg="mod">
          <ac:chgData name="Jonathan  Cosme" userId="272d5a2a-eea8-4805-b974-3aa4aa9a913a" providerId="ADAL" clId="{A2AE475F-40E2-4323-8204-AA3E6F69A42F}" dt="2022-11-22T22:41:51.131" v="888" actId="20577"/>
          <ac:spMkLst>
            <pc:docMk/>
            <pc:sldMk cId="4040572155" sldId="1397"/>
            <ac:spMk id="523" creationId="{F86D2F0E-7267-B663-4E69-1362891D9924}"/>
          </ac:spMkLst>
        </pc:spChg>
      </pc:sldChg>
      <pc:sldChg chg="add">
        <pc:chgData name="Jonathan  Cosme" userId="272d5a2a-eea8-4805-b974-3aa4aa9a913a" providerId="ADAL" clId="{A2AE475F-40E2-4323-8204-AA3E6F69A42F}" dt="2022-11-22T22:40:47.580" v="885"/>
        <pc:sldMkLst>
          <pc:docMk/>
          <pc:sldMk cId="3840213317" sldId="1398"/>
        </pc:sldMkLst>
      </pc:sldChg>
      <pc:sldChg chg="add">
        <pc:chgData name="Jonathan  Cosme" userId="272d5a2a-eea8-4805-b974-3aa4aa9a913a" providerId="ADAL" clId="{A2AE475F-40E2-4323-8204-AA3E6F69A42F}" dt="2022-11-22T22:44:03.280" v="901"/>
        <pc:sldMkLst>
          <pc:docMk/>
          <pc:sldMk cId="3957637695" sldId="1399"/>
        </pc:sldMkLst>
      </pc:sldChg>
      <pc:sldChg chg="add">
        <pc:chgData name="Jonathan  Cosme" userId="272d5a2a-eea8-4805-b974-3aa4aa9a913a" providerId="ADAL" clId="{A2AE475F-40E2-4323-8204-AA3E6F69A42F}" dt="2022-11-22T22:44:38.317" v="905"/>
        <pc:sldMkLst>
          <pc:docMk/>
          <pc:sldMk cId="2647926756" sldId="1400"/>
        </pc:sldMkLst>
      </pc:sldChg>
      <pc:sldChg chg="add del">
        <pc:chgData name="Jonathan  Cosme" userId="272d5a2a-eea8-4805-b974-3aa4aa9a913a" providerId="ADAL" clId="{A2AE475F-40E2-4323-8204-AA3E6F69A42F}" dt="2022-11-22T22:44:35.714" v="904" actId="47"/>
        <pc:sldMkLst>
          <pc:docMk/>
          <pc:sldMk cId="3067908111" sldId="1400"/>
        </pc:sldMkLst>
      </pc:sldChg>
      <pc:sldChg chg="add">
        <pc:chgData name="Jonathan  Cosme" userId="272d5a2a-eea8-4805-b974-3aa4aa9a913a" providerId="ADAL" clId="{A2AE475F-40E2-4323-8204-AA3E6F69A42F}" dt="2022-11-22T22:44:43.815" v="907"/>
        <pc:sldMkLst>
          <pc:docMk/>
          <pc:sldMk cId="571618807" sldId="1401"/>
        </pc:sldMkLst>
      </pc:sldChg>
      <pc:sldChg chg="add">
        <pc:chgData name="Jonathan  Cosme" userId="272d5a2a-eea8-4805-b974-3aa4aa9a913a" providerId="ADAL" clId="{A2AE475F-40E2-4323-8204-AA3E6F69A42F}" dt="2022-11-23T04:43:18.927" v="1089"/>
        <pc:sldMkLst>
          <pc:docMk/>
          <pc:sldMk cId="969081301" sldId="1402"/>
        </pc:sldMkLst>
      </pc:sldChg>
      <pc:sldChg chg="add">
        <pc:chgData name="Jonathan  Cosme" userId="272d5a2a-eea8-4805-b974-3aa4aa9a913a" providerId="ADAL" clId="{A2AE475F-40E2-4323-8204-AA3E6F69A42F}" dt="2022-11-23T04:44:56.759" v="1091"/>
        <pc:sldMkLst>
          <pc:docMk/>
          <pc:sldMk cId="1967063968" sldId="1403"/>
        </pc:sldMkLst>
      </pc:sldChg>
      <pc:sldChg chg="add">
        <pc:chgData name="Jonathan  Cosme" userId="272d5a2a-eea8-4805-b974-3aa4aa9a913a" providerId="ADAL" clId="{A2AE475F-40E2-4323-8204-AA3E6F69A42F}" dt="2022-11-23T04:45:02.542" v="1093"/>
        <pc:sldMkLst>
          <pc:docMk/>
          <pc:sldMk cId="3547861731" sldId="1404"/>
        </pc:sldMkLst>
      </pc:sldChg>
      <pc:sldChg chg="addSp delSp modSp add mod">
        <pc:chgData name="Jonathan  Cosme" userId="272d5a2a-eea8-4805-b974-3aa4aa9a913a" providerId="ADAL" clId="{A2AE475F-40E2-4323-8204-AA3E6F69A42F}" dt="2022-11-23T14:04:13.093" v="1920" actId="1076"/>
        <pc:sldMkLst>
          <pc:docMk/>
          <pc:sldMk cId="1073857731" sldId="1405"/>
        </pc:sldMkLst>
        <pc:spChg chg="add mo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12" creationId="{F4F4B3C5-46FF-D990-422B-ECCE47B3DD55}"/>
          </ac:spMkLst>
        </pc:spChg>
        <pc:spChg chg="add mo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15" creationId="{DB22AD32-E488-4C80-FF6D-181E6955E043}"/>
          </ac:spMkLst>
        </pc:spChg>
        <pc:spChg chg="add mo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17" creationId="{7E0D118F-760D-44AF-C987-F7260325AF5F}"/>
          </ac:spMkLst>
        </pc:spChg>
        <pc:spChg chg="add mo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25" creationId="{89CCAFBB-CF36-A1F8-F927-6142FE27DECA}"/>
          </ac:spMkLst>
        </pc:spChg>
        <pc:spChg chg="add mo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26" creationId="{1D9C8CCA-163D-94C8-36F2-FE74500C832A}"/>
          </ac:spMkLst>
        </pc:spChg>
        <pc:spChg chg="add mod or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27" creationId="{DD6F8DE8-0CDD-F112-91FC-A9D89243470F}"/>
          </ac:spMkLst>
        </pc:spChg>
        <pc:spChg chg="add mod or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28" creationId="{88CC57E6-E178-C82B-54E4-1BBB917C8B00}"/>
          </ac:spMkLst>
        </pc:spChg>
        <pc:spChg chg="add mod or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29" creationId="{5B6B503E-4D93-B622-C7CF-CE05E914C4C4}"/>
          </ac:spMkLst>
        </pc:spChg>
        <pc:spChg chg="add mod or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30" creationId="{BEF12A75-B747-1F16-812B-3382F39B946D}"/>
          </ac:spMkLst>
        </pc:spChg>
        <pc:spChg chg="add mod or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31" creationId="{4612E20B-0029-8517-F700-0FA2A640711D}"/>
          </ac:spMkLst>
        </pc:spChg>
        <pc:spChg chg="add mod or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32" creationId="{4B24A90E-92C6-FB24-D179-BD0CDF247B14}"/>
          </ac:spMkLst>
        </pc:spChg>
        <pc:spChg chg="add mod topLvl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33" creationId="{00F55A3D-D48B-CBAF-9F34-DC55108C2C6D}"/>
          </ac:spMkLst>
        </pc:spChg>
        <pc:spChg chg="add mod topLvl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34" creationId="{4BCC46AE-E9FF-8420-38E5-DAAAA53EEE87}"/>
          </ac:spMkLst>
        </pc:spChg>
        <pc:spChg chg="add mo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35" creationId="{C63F4515-51E0-D3D2-8CF7-EF42BB5ED009}"/>
          </ac:spMkLst>
        </pc:spChg>
        <pc:spChg chg="add mo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36" creationId="{9C8C7A96-9C2F-1BD9-4FDE-93977F2978B7}"/>
          </ac:spMkLst>
        </pc:spChg>
        <pc:spChg chg="add mod topLvl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44" creationId="{6FA3504B-3C70-6BF3-5C78-9309E1739A5C}"/>
          </ac:spMkLst>
        </pc:spChg>
        <pc:spChg chg="add mod topLvl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45" creationId="{B8FD659E-1F3F-384C-B39E-744E18BE9F05}"/>
          </ac:spMkLst>
        </pc:spChg>
        <pc:spChg chg="add mod topLvl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47" creationId="{B8168A02-19C4-AB42-2C27-7887767B2526}"/>
          </ac:spMkLst>
        </pc:spChg>
        <pc:spChg chg="add mo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52" creationId="{2EF693CE-0BF6-3F4F-9593-7221614CE555}"/>
          </ac:spMkLst>
        </pc:spChg>
        <pc:spChg chg="add del mod">
          <ac:chgData name="Jonathan  Cosme" userId="272d5a2a-eea8-4805-b974-3aa4aa9a913a" providerId="ADAL" clId="{A2AE475F-40E2-4323-8204-AA3E6F69A42F}" dt="2022-11-23T14:04:06.764" v="1919" actId="478"/>
          <ac:spMkLst>
            <pc:docMk/>
            <pc:sldMk cId="1073857731" sldId="1405"/>
            <ac:spMk id="58" creationId="{223E7F3C-9234-03F5-50A3-680CE2A3FC83}"/>
          </ac:spMkLst>
        </pc:spChg>
        <pc:spChg chg="mod topLvl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524" creationId="{A786C83A-8CD8-3AE0-9E59-B763F47D3571}"/>
          </ac:spMkLst>
        </pc:spChg>
        <pc:spChg chg="mod">
          <ac:chgData name="Jonathan  Cosme" userId="272d5a2a-eea8-4805-b974-3aa4aa9a913a" providerId="ADAL" clId="{A2AE475F-40E2-4323-8204-AA3E6F69A42F}" dt="2022-11-23T12:48:30.509" v="1206" actId="165"/>
          <ac:spMkLst>
            <pc:docMk/>
            <pc:sldMk cId="1073857731" sldId="1405"/>
            <ac:spMk id="525" creationId="{DA51344A-5887-2385-DD2E-B5C003D800CE}"/>
          </ac:spMkLst>
        </pc:spChg>
        <pc:spChg chg="mod">
          <ac:chgData name="Jonathan  Cosme" userId="272d5a2a-eea8-4805-b974-3aa4aa9a913a" providerId="ADAL" clId="{A2AE475F-40E2-4323-8204-AA3E6F69A42F}" dt="2022-11-23T12:48:32.840" v="1207" actId="165"/>
          <ac:spMkLst>
            <pc:docMk/>
            <pc:sldMk cId="1073857731" sldId="1405"/>
            <ac:spMk id="526" creationId="{A85EEF28-9073-8EDA-1847-C6BA7B3A2CC0}"/>
          </ac:spMkLst>
        </pc:spChg>
        <pc:spChg chg="mod topLvl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528" creationId="{2DF2D2D8-A10C-2DA6-9F1C-E964C4952A42}"/>
          </ac:spMkLst>
        </pc:spChg>
        <pc:spChg chg="mod">
          <ac:chgData name="Jonathan  Cosme" userId="272d5a2a-eea8-4805-b974-3aa4aa9a913a" providerId="ADAL" clId="{A2AE475F-40E2-4323-8204-AA3E6F69A42F}" dt="2022-11-23T12:48:30.509" v="1206" actId="165"/>
          <ac:spMkLst>
            <pc:docMk/>
            <pc:sldMk cId="1073857731" sldId="1405"/>
            <ac:spMk id="529" creationId="{8F5617D7-D568-66EB-4745-A7A67BF57644}"/>
          </ac:spMkLst>
        </pc:spChg>
        <pc:spChg chg="mod">
          <ac:chgData name="Jonathan  Cosme" userId="272d5a2a-eea8-4805-b974-3aa4aa9a913a" providerId="ADAL" clId="{A2AE475F-40E2-4323-8204-AA3E6F69A42F}" dt="2022-11-23T12:48:32.840" v="1207" actId="165"/>
          <ac:spMkLst>
            <pc:docMk/>
            <pc:sldMk cId="1073857731" sldId="1405"/>
            <ac:spMk id="568" creationId="{600CF6E5-8160-E5CD-F314-7DCE9C828435}"/>
          </ac:spMkLst>
        </pc:spChg>
        <pc:spChg chg="del mod">
          <ac:chgData name="Jonathan  Cosme" userId="272d5a2a-eea8-4805-b974-3aa4aa9a913a" providerId="ADAL" clId="{A2AE475F-40E2-4323-8204-AA3E6F69A42F}" dt="2022-11-23T14:04:05.552" v="1918" actId="478"/>
          <ac:spMkLst>
            <pc:docMk/>
            <pc:sldMk cId="1073857731" sldId="1405"/>
            <ac:spMk id="569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3T12:48:41.379" v="1209" actId="478"/>
          <ac:spMkLst>
            <pc:docMk/>
            <pc:sldMk cId="1073857731" sldId="1405"/>
            <ac:spMk id="611" creationId="{21A3527C-5E4C-253B-1446-ECAE2B7E3D31}"/>
          </ac:spMkLst>
        </pc:spChg>
        <pc:grpChg chg="del">
          <ac:chgData name="Jonathan  Cosme" userId="272d5a2a-eea8-4805-b974-3aa4aa9a913a" providerId="ADAL" clId="{A2AE475F-40E2-4323-8204-AA3E6F69A42F}" dt="2022-11-23T12:48:38.757" v="1208" actId="478"/>
          <ac:grpSpMkLst>
            <pc:docMk/>
            <pc:sldMk cId="1073857731" sldId="1405"/>
            <ac:grpSpMk id="2" creationId="{176C99FF-4DE7-3BB5-A069-FC710126C8EF}"/>
          </ac:grpSpMkLst>
        </pc:grpChg>
        <pc:grpChg chg="add mod topLvl">
          <ac:chgData name="Jonathan  Cosme" userId="272d5a2a-eea8-4805-b974-3aa4aa9a913a" providerId="ADAL" clId="{A2AE475F-40E2-4323-8204-AA3E6F69A42F}" dt="2022-11-23T14:04:13.093" v="1920" actId="1076"/>
          <ac:grpSpMkLst>
            <pc:docMk/>
            <pc:sldMk cId="1073857731" sldId="1405"/>
            <ac:grpSpMk id="37" creationId="{D8321BB4-EAA9-D7DB-AFE0-E040883D4413}"/>
          </ac:grpSpMkLst>
        </pc:grpChg>
        <pc:grpChg chg="add mod topLvl">
          <ac:chgData name="Jonathan  Cosme" userId="272d5a2a-eea8-4805-b974-3aa4aa9a913a" providerId="ADAL" clId="{A2AE475F-40E2-4323-8204-AA3E6F69A42F}" dt="2022-11-23T14:04:13.093" v="1920" actId="1076"/>
          <ac:grpSpMkLst>
            <pc:docMk/>
            <pc:sldMk cId="1073857731" sldId="1405"/>
            <ac:grpSpMk id="38" creationId="{3AC22B73-2971-237E-EA82-D07DD6C3D8F1}"/>
          </ac:grpSpMkLst>
        </pc:grpChg>
        <pc:grpChg chg="add mod topLvl">
          <ac:chgData name="Jonathan  Cosme" userId="272d5a2a-eea8-4805-b974-3aa4aa9a913a" providerId="ADAL" clId="{A2AE475F-40E2-4323-8204-AA3E6F69A42F}" dt="2022-11-23T14:04:13.093" v="1920" actId="1076"/>
          <ac:grpSpMkLst>
            <pc:docMk/>
            <pc:sldMk cId="1073857731" sldId="1405"/>
            <ac:grpSpMk id="39" creationId="{0FE9EE74-9B29-A3DD-DE9C-6BA2F21B9BBB}"/>
          </ac:grpSpMkLst>
        </pc:grpChg>
        <pc:grpChg chg="add mod topLvl">
          <ac:chgData name="Jonathan  Cosme" userId="272d5a2a-eea8-4805-b974-3aa4aa9a913a" providerId="ADAL" clId="{A2AE475F-40E2-4323-8204-AA3E6F69A42F}" dt="2022-11-23T14:04:13.093" v="1920" actId="1076"/>
          <ac:grpSpMkLst>
            <pc:docMk/>
            <pc:sldMk cId="1073857731" sldId="1405"/>
            <ac:grpSpMk id="40" creationId="{6E1903D7-7D65-0901-CD41-378433170922}"/>
          </ac:grpSpMkLst>
        </pc:grpChg>
        <pc:grpChg chg="add mod topLvl">
          <ac:chgData name="Jonathan  Cosme" userId="272d5a2a-eea8-4805-b974-3aa4aa9a913a" providerId="ADAL" clId="{A2AE475F-40E2-4323-8204-AA3E6F69A42F}" dt="2022-11-23T14:04:13.093" v="1920" actId="1076"/>
          <ac:grpSpMkLst>
            <pc:docMk/>
            <pc:sldMk cId="1073857731" sldId="1405"/>
            <ac:grpSpMk id="41" creationId="{F043FD8E-5416-6469-6BF0-9C54CC1CC99B}"/>
          </ac:grpSpMkLst>
        </pc:grpChg>
        <pc:grpChg chg="add mod topLvl">
          <ac:chgData name="Jonathan  Cosme" userId="272d5a2a-eea8-4805-b974-3aa4aa9a913a" providerId="ADAL" clId="{A2AE475F-40E2-4323-8204-AA3E6F69A42F}" dt="2022-11-23T14:04:13.093" v="1920" actId="1076"/>
          <ac:grpSpMkLst>
            <pc:docMk/>
            <pc:sldMk cId="1073857731" sldId="1405"/>
            <ac:grpSpMk id="42" creationId="{EA5A0344-1266-413C-FD92-FA7EA9F5BFC7}"/>
          </ac:grpSpMkLst>
        </pc:grpChg>
        <pc:grpChg chg="add mod topLvl">
          <ac:chgData name="Jonathan  Cosme" userId="272d5a2a-eea8-4805-b974-3aa4aa9a913a" providerId="ADAL" clId="{A2AE475F-40E2-4323-8204-AA3E6F69A42F}" dt="2022-11-23T14:04:13.093" v="1920" actId="1076"/>
          <ac:grpSpMkLst>
            <pc:docMk/>
            <pc:sldMk cId="1073857731" sldId="1405"/>
            <ac:grpSpMk id="43" creationId="{BA9AAA78-CE8F-61D2-203E-CFD6B6EA6F37}"/>
          </ac:grpSpMkLst>
        </pc:grpChg>
        <pc:grpChg chg="add del mod">
          <ac:chgData name="Jonathan  Cosme" userId="272d5a2a-eea8-4805-b974-3aa4aa9a913a" providerId="ADAL" clId="{A2AE475F-40E2-4323-8204-AA3E6F69A42F}" dt="2022-11-23T13:07:32.233" v="1578" actId="165"/>
          <ac:grpSpMkLst>
            <pc:docMk/>
            <pc:sldMk cId="1073857731" sldId="1405"/>
            <ac:grpSpMk id="46" creationId="{F16BAA1C-43C6-9064-3E3B-34AF71FBFABD}"/>
          </ac:grpSpMkLst>
        </pc:grpChg>
        <pc:grpChg chg="add del mod">
          <ac:chgData name="Jonathan  Cosme" userId="272d5a2a-eea8-4805-b974-3aa4aa9a913a" providerId="ADAL" clId="{A2AE475F-40E2-4323-8204-AA3E6F69A42F}" dt="2022-11-23T13:22:36.080" v="1705" actId="165"/>
          <ac:grpSpMkLst>
            <pc:docMk/>
            <pc:sldMk cId="1073857731" sldId="1405"/>
            <ac:grpSpMk id="48" creationId="{A35D1328-8D23-68F8-6F72-FA2A1A57FEF0}"/>
          </ac:grpSpMkLst>
        </pc:grpChg>
        <pc:grpChg chg="add del mod">
          <ac:chgData name="Jonathan  Cosme" userId="272d5a2a-eea8-4805-b974-3aa4aa9a913a" providerId="ADAL" clId="{A2AE475F-40E2-4323-8204-AA3E6F69A42F}" dt="2022-11-23T13:26:22.328" v="1885" actId="165"/>
          <ac:grpSpMkLst>
            <pc:docMk/>
            <pc:sldMk cId="1073857731" sldId="1405"/>
            <ac:grpSpMk id="49" creationId="{5EE7F77C-7879-675E-7FB2-413D6E269D49}"/>
          </ac:grpSpMkLst>
        </pc:grpChg>
        <pc:grpChg chg="add del mod">
          <ac:chgData name="Jonathan  Cosme" userId="272d5a2a-eea8-4805-b974-3aa4aa9a913a" providerId="ADAL" clId="{A2AE475F-40E2-4323-8204-AA3E6F69A42F}" dt="2022-11-23T13:26:10.310" v="1879" actId="165"/>
          <ac:grpSpMkLst>
            <pc:docMk/>
            <pc:sldMk cId="1073857731" sldId="1405"/>
            <ac:grpSpMk id="50" creationId="{76BD568F-D5F1-467B-5C10-5269B7FCE2F5}"/>
          </ac:grpSpMkLst>
        </pc:grpChg>
        <pc:grpChg chg="add del mod">
          <ac:chgData name="Jonathan  Cosme" userId="272d5a2a-eea8-4805-b974-3aa4aa9a913a" providerId="ADAL" clId="{A2AE475F-40E2-4323-8204-AA3E6F69A42F}" dt="2022-11-23T13:26:19.790" v="1883" actId="165"/>
          <ac:grpSpMkLst>
            <pc:docMk/>
            <pc:sldMk cId="1073857731" sldId="1405"/>
            <ac:grpSpMk id="51" creationId="{DA3A0084-075F-3E86-855D-6BBEC87BEF39}"/>
          </ac:grpSpMkLst>
        </pc:grpChg>
        <pc:grpChg chg="add del mod">
          <ac:chgData name="Jonathan  Cosme" userId="272d5a2a-eea8-4805-b974-3aa4aa9a913a" providerId="ADAL" clId="{A2AE475F-40E2-4323-8204-AA3E6F69A42F}" dt="2022-11-23T13:26:21.020" v="1884" actId="165"/>
          <ac:grpSpMkLst>
            <pc:docMk/>
            <pc:sldMk cId="1073857731" sldId="1405"/>
            <ac:grpSpMk id="53" creationId="{BF2DDEF8-E916-BAD8-2256-5B0896329F63}"/>
          </ac:grpSpMkLst>
        </pc:grpChg>
        <pc:grpChg chg="add mod">
          <ac:chgData name="Jonathan  Cosme" userId="272d5a2a-eea8-4805-b974-3aa4aa9a913a" providerId="ADAL" clId="{A2AE475F-40E2-4323-8204-AA3E6F69A42F}" dt="2022-11-23T14:04:13.093" v="1920" actId="1076"/>
          <ac:grpSpMkLst>
            <pc:docMk/>
            <pc:sldMk cId="1073857731" sldId="1405"/>
            <ac:grpSpMk id="54" creationId="{A37B78D3-5193-0372-A715-BB00EE75BFA4}"/>
          </ac:grpSpMkLst>
        </pc:grpChg>
        <pc:grpChg chg="add mod">
          <ac:chgData name="Jonathan  Cosme" userId="272d5a2a-eea8-4805-b974-3aa4aa9a913a" providerId="ADAL" clId="{A2AE475F-40E2-4323-8204-AA3E6F69A42F}" dt="2022-11-23T14:04:13.093" v="1920" actId="1076"/>
          <ac:grpSpMkLst>
            <pc:docMk/>
            <pc:sldMk cId="1073857731" sldId="1405"/>
            <ac:grpSpMk id="55" creationId="{3B7943C3-4B6C-2650-3FBE-33DE043039A1}"/>
          </ac:grpSpMkLst>
        </pc:grpChg>
        <pc:grpChg chg="add mod">
          <ac:chgData name="Jonathan  Cosme" userId="272d5a2a-eea8-4805-b974-3aa4aa9a913a" providerId="ADAL" clId="{A2AE475F-40E2-4323-8204-AA3E6F69A42F}" dt="2022-11-23T14:04:13.093" v="1920" actId="1076"/>
          <ac:grpSpMkLst>
            <pc:docMk/>
            <pc:sldMk cId="1073857731" sldId="1405"/>
            <ac:grpSpMk id="56" creationId="{8A3BC762-999E-3B7A-9069-9F82709A4162}"/>
          </ac:grpSpMkLst>
        </pc:grpChg>
        <pc:grpChg chg="del mod topLvl">
          <ac:chgData name="Jonathan  Cosme" userId="272d5a2a-eea8-4805-b974-3aa4aa9a913a" providerId="ADAL" clId="{A2AE475F-40E2-4323-8204-AA3E6F69A42F}" dt="2022-11-23T12:48:50.470" v="1213" actId="165"/>
          <ac:grpSpMkLst>
            <pc:docMk/>
            <pc:sldMk cId="1073857731" sldId="1405"/>
            <ac:grpSpMk id="578" creationId="{05AF85D1-61D2-CFFF-13F1-0C858E80089F}"/>
          </ac:grpSpMkLst>
        </pc:grpChg>
        <pc:grpChg chg="del mod topLvl">
          <ac:chgData name="Jonathan  Cosme" userId="272d5a2a-eea8-4805-b974-3aa4aa9a913a" providerId="ADAL" clId="{A2AE475F-40E2-4323-8204-AA3E6F69A42F}" dt="2022-11-23T12:48:54.684" v="1214" actId="478"/>
          <ac:grpSpMkLst>
            <pc:docMk/>
            <pc:sldMk cId="1073857731" sldId="1405"/>
            <ac:grpSpMk id="579" creationId="{65993EAA-B6AE-78ED-2564-2D9D9FC0DFE8}"/>
          </ac:grpSpMkLst>
        </pc:grpChg>
        <pc:grpChg chg="del mod topLvl">
          <ac:chgData name="Jonathan  Cosme" userId="272d5a2a-eea8-4805-b974-3aa4aa9a913a" providerId="ADAL" clId="{A2AE475F-40E2-4323-8204-AA3E6F69A42F}" dt="2022-11-23T12:48:54.684" v="1214" actId="478"/>
          <ac:grpSpMkLst>
            <pc:docMk/>
            <pc:sldMk cId="1073857731" sldId="1405"/>
            <ac:grpSpMk id="580" creationId="{4F2AF411-CDE3-5ABB-9001-0DDA53AC8B8E}"/>
          </ac:grpSpMkLst>
        </pc:grpChg>
        <pc:grpChg chg="del">
          <ac:chgData name="Jonathan  Cosme" userId="272d5a2a-eea8-4805-b974-3aa4aa9a913a" providerId="ADAL" clId="{A2AE475F-40E2-4323-8204-AA3E6F69A42F}" dt="2022-11-23T12:48:28.616" v="1205" actId="165"/>
          <ac:grpSpMkLst>
            <pc:docMk/>
            <pc:sldMk cId="1073857731" sldId="1405"/>
            <ac:grpSpMk id="581" creationId="{DF656E37-B561-7B64-3822-4A302F705604}"/>
          </ac:grpSpMkLst>
        </pc:grpChg>
        <pc:grpChg chg="del">
          <ac:chgData name="Jonathan  Cosme" userId="272d5a2a-eea8-4805-b974-3aa4aa9a913a" providerId="ADAL" clId="{A2AE475F-40E2-4323-8204-AA3E6F69A42F}" dt="2022-11-23T12:48:30.509" v="1206" actId="165"/>
          <ac:grpSpMkLst>
            <pc:docMk/>
            <pc:sldMk cId="1073857731" sldId="1405"/>
            <ac:grpSpMk id="582" creationId="{48067478-64D0-F795-95F1-30BAD5D6DC4B}"/>
          </ac:grpSpMkLst>
        </pc:grpChg>
        <pc:grpChg chg="del">
          <ac:chgData name="Jonathan  Cosme" userId="272d5a2a-eea8-4805-b974-3aa4aa9a913a" providerId="ADAL" clId="{A2AE475F-40E2-4323-8204-AA3E6F69A42F}" dt="2022-11-23T12:48:32.840" v="1207" actId="165"/>
          <ac:grpSpMkLst>
            <pc:docMk/>
            <pc:sldMk cId="1073857731" sldId="1405"/>
            <ac:grpSpMk id="583" creationId="{21260FF1-72C4-AF0F-398E-C22D933BED8F}"/>
          </ac:grpSpMkLst>
        </pc:grpChg>
        <pc:picChg chg="del mod topLvl">
          <ac:chgData name="Jonathan  Cosme" userId="272d5a2a-eea8-4805-b974-3aa4aa9a913a" providerId="ADAL" clId="{A2AE475F-40E2-4323-8204-AA3E6F69A42F}" dt="2022-11-23T12:48:54.684" v="1214" actId="478"/>
          <ac:picMkLst>
            <pc:docMk/>
            <pc:sldMk cId="1073857731" sldId="1405"/>
            <ac:picMk id="8" creationId="{CD88E66B-8714-77F4-1C1E-3411420F95EC}"/>
          </ac:picMkLst>
        </pc:picChg>
        <pc:picChg chg="del mod topLvl">
          <ac:chgData name="Jonathan  Cosme" userId="272d5a2a-eea8-4805-b974-3aa4aa9a913a" providerId="ADAL" clId="{A2AE475F-40E2-4323-8204-AA3E6F69A42F}" dt="2022-11-23T12:48:54.684" v="1214" actId="478"/>
          <ac:picMkLst>
            <pc:docMk/>
            <pc:sldMk cId="1073857731" sldId="1405"/>
            <ac:picMk id="9" creationId="{59CFA3FC-EE3D-B047-B03C-D6B976534637}"/>
          </ac:picMkLst>
        </pc:picChg>
        <pc:picChg chg="del mod topLvl">
          <ac:chgData name="Jonathan  Cosme" userId="272d5a2a-eea8-4805-b974-3aa4aa9a913a" providerId="ADAL" clId="{A2AE475F-40E2-4323-8204-AA3E6F69A42F}" dt="2022-11-23T12:48:54.684" v="1214" actId="478"/>
          <ac:picMkLst>
            <pc:docMk/>
            <pc:sldMk cId="1073857731" sldId="1405"/>
            <ac:picMk id="10" creationId="{B5EC8282-5630-16AA-DBE7-7FC0B9098A7A}"/>
          </ac:picMkLst>
        </pc:picChg>
        <pc:picChg chg="mod">
          <ac:chgData name="Jonathan  Cosme" userId="272d5a2a-eea8-4805-b974-3aa4aa9a913a" providerId="ADAL" clId="{A2AE475F-40E2-4323-8204-AA3E6F69A42F}" dt="2022-11-23T14:04:13.093" v="1920" actId="1076"/>
          <ac:picMkLst>
            <pc:docMk/>
            <pc:sldMk cId="1073857731" sldId="1405"/>
            <ac:picMk id="584" creationId="{ABE7B883-450B-0904-BD91-33BC65C0DCDE}"/>
          </ac:picMkLst>
        </pc:picChg>
        <pc:cxnChg chg="del">
          <ac:chgData name="Jonathan  Cosme" userId="272d5a2a-eea8-4805-b974-3aa4aa9a913a" providerId="ADAL" clId="{A2AE475F-40E2-4323-8204-AA3E6F69A42F}" dt="2022-11-23T12:48:38.757" v="1208" actId="478"/>
          <ac:cxnSpMkLst>
            <pc:docMk/>
            <pc:sldMk cId="1073857731" sldId="1405"/>
            <ac:cxnSpMk id="585" creationId="{FC22B5F3-6417-C673-4B11-BF87535B2B68}"/>
          </ac:cxnSpMkLst>
        </pc:cxnChg>
        <pc:cxnChg chg="del">
          <ac:chgData name="Jonathan  Cosme" userId="272d5a2a-eea8-4805-b974-3aa4aa9a913a" providerId="ADAL" clId="{A2AE475F-40E2-4323-8204-AA3E6F69A42F}" dt="2022-11-23T12:48:38.757" v="1208" actId="478"/>
          <ac:cxnSpMkLst>
            <pc:docMk/>
            <pc:sldMk cId="1073857731" sldId="1405"/>
            <ac:cxnSpMk id="590" creationId="{94BC5211-5089-B755-873E-572B5C91A91E}"/>
          </ac:cxnSpMkLst>
        </pc:cxnChg>
        <pc:cxnChg chg="del">
          <ac:chgData name="Jonathan  Cosme" userId="272d5a2a-eea8-4805-b974-3aa4aa9a913a" providerId="ADAL" clId="{A2AE475F-40E2-4323-8204-AA3E6F69A42F}" dt="2022-11-23T12:48:43.900" v="1210" actId="478"/>
          <ac:cxnSpMkLst>
            <pc:docMk/>
            <pc:sldMk cId="1073857731" sldId="1405"/>
            <ac:cxnSpMk id="594" creationId="{65691849-E919-9B31-2F91-1FC19CBCDE81}"/>
          </ac:cxnSpMkLst>
        </pc:cxnChg>
        <pc:cxnChg chg="del">
          <ac:chgData name="Jonathan  Cosme" userId="272d5a2a-eea8-4805-b974-3aa4aa9a913a" providerId="ADAL" clId="{A2AE475F-40E2-4323-8204-AA3E6F69A42F}" dt="2022-11-23T12:48:43.900" v="1210" actId="478"/>
          <ac:cxnSpMkLst>
            <pc:docMk/>
            <pc:sldMk cId="1073857731" sldId="1405"/>
            <ac:cxnSpMk id="595" creationId="{5FBF80E0-5E95-B1A7-35C5-3D47C09EEEC9}"/>
          </ac:cxnSpMkLst>
        </pc:cxnChg>
        <pc:cxnChg chg="del">
          <ac:chgData name="Jonathan  Cosme" userId="272d5a2a-eea8-4805-b974-3aa4aa9a913a" providerId="ADAL" clId="{A2AE475F-40E2-4323-8204-AA3E6F69A42F}" dt="2022-11-23T12:48:43.900" v="1210" actId="478"/>
          <ac:cxnSpMkLst>
            <pc:docMk/>
            <pc:sldMk cId="1073857731" sldId="1405"/>
            <ac:cxnSpMk id="596" creationId="{04CFB6A4-EDF1-A775-0A7C-D980EFE92F2F}"/>
          </ac:cxnSpMkLst>
        </pc:cxnChg>
        <pc:cxnChg chg="del">
          <ac:chgData name="Jonathan  Cosme" userId="272d5a2a-eea8-4805-b974-3aa4aa9a913a" providerId="ADAL" clId="{A2AE475F-40E2-4323-8204-AA3E6F69A42F}" dt="2022-11-23T12:48:43.900" v="1210" actId="478"/>
          <ac:cxnSpMkLst>
            <pc:docMk/>
            <pc:sldMk cId="1073857731" sldId="1405"/>
            <ac:cxnSpMk id="597" creationId="{83FA6512-32A4-9358-4B5B-E180E05DE9C6}"/>
          </ac:cxnSpMkLst>
        </pc:cxnChg>
        <pc:cxnChg chg="del">
          <ac:chgData name="Jonathan  Cosme" userId="272d5a2a-eea8-4805-b974-3aa4aa9a913a" providerId="ADAL" clId="{A2AE475F-40E2-4323-8204-AA3E6F69A42F}" dt="2022-11-23T12:48:43.900" v="1210" actId="478"/>
          <ac:cxnSpMkLst>
            <pc:docMk/>
            <pc:sldMk cId="1073857731" sldId="1405"/>
            <ac:cxnSpMk id="602" creationId="{365A8E00-73A5-E480-544F-566FD5D66ACB}"/>
          </ac:cxnSpMkLst>
        </pc:cxnChg>
        <pc:cxnChg chg="del">
          <ac:chgData name="Jonathan  Cosme" userId="272d5a2a-eea8-4805-b974-3aa4aa9a913a" providerId="ADAL" clId="{A2AE475F-40E2-4323-8204-AA3E6F69A42F}" dt="2022-11-23T12:48:43.900" v="1210" actId="478"/>
          <ac:cxnSpMkLst>
            <pc:docMk/>
            <pc:sldMk cId="1073857731" sldId="1405"/>
            <ac:cxnSpMk id="603" creationId="{9488EA47-97B6-6753-611F-295067D232FC}"/>
          </ac:cxnSpMkLst>
        </pc:cxnChg>
      </pc:sldChg>
      <pc:sldChg chg="add">
        <pc:chgData name="Jonathan  Cosme" userId="272d5a2a-eea8-4805-b974-3aa4aa9a913a" providerId="ADAL" clId="{A2AE475F-40E2-4323-8204-AA3E6F69A42F}" dt="2022-11-23T14:05:44.573" v="1923"/>
        <pc:sldMkLst>
          <pc:docMk/>
          <pc:sldMk cId="812268032" sldId="1406"/>
        </pc:sldMkLst>
      </pc:sldChg>
      <pc:sldChg chg="add">
        <pc:chgData name="Jonathan  Cosme" userId="272d5a2a-eea8-4805-b974-3aa4aa9a913a" providerId="ADAL" clId="{A2AE475F-40E2-4323-8204-AA3E6F69A42F}" dt="2022-11-23T14:52:12.447" v="1964"/>
        <pc:sldMkLst>
          <pc:docMk/>
          <pc:sldMk cId="135634052" sldId="1407"/>
        </pc:sldMkLst>
      </pc:sldChg>
      <pc:sldChg chg="add del">
        <pc:chgData name="Jonathan  Cosme" userId="272d5a2a-eea8-4805-b974-3aa4aa9a913a" providerId="ADAL" clId="{A2AE475F-40E2-4323-8204-AA3E6F69A42F}" dt="2022-11-23T14:45:44.409" v="1939"/>
        <pc:sldMkLst>
          <pc:docMk/>
          <pc:sldMk cId="1443810521" sldId="1407"/>
        </pc:sldMkLst>
      </pc:sldChg>
      <pc:sldChg chg="add">
        <pc:chgData name="Jonathan  Cosme" userId="272d5a2a-eea8-4805-b974-3aa4aa9a913a" providerId="ADAL" clId="{A2AE475F-40E2-4323-8204-AA3E6F69A42F}" dt="2022-11-23T14:52:12.447" v="1964"/>
        <pc:sldMkLst>
          <pc:docMk/>
          <pc:sldMk cId="2308613299" sldId="1408"/>
        </pc:sldMkLst>
      </pc:sldChg>
      <pc:sldChg chg="add">
        <pc:chgData name="Jonathan  Cosme" userId="272d5a2a-eea8-4805-b974-3aa4aa9a913a" providerId="ADAL" clId="{A2AE475F-40E2-4323-8204-AA3E6F69A42F}" dt="2022-11-23T14:52:12.447" v="1964"/>
        <pc:sldMkLst>
          <pc:docMk/>
          <pc:sldMk cId="957339809" sldId="1409"/>
        </pc:sldMkLst>
      </pc:sldChg>
      <pc:sldChg chg="add">
        <pc:chgData name="Jonathan  Cosme" userId="272d5a2a-eea8-4805-b974-3aa4aa9a913a" providerId="ADAL" clId="{A2AE475F-40E2-4323-8204-AA3E6F69A42F}" dt="2022-11-23T14:52:12.447" v="1964"/>
        <pc:sldMkLst>
          <pc:docMk/>
          <pc:sldMk cId="3168515268" sldId="1410"/>
        </pc:sldMkLst>
      </pc:sldChg>
    </pc:docChg>
  </pc:docChgLst>
  <pc:docChgLst>
    <pc:chgData name="Jonathan  Cosme" userId="272d5a2a-eea8-4805-b974-3aa4aa9a913a" providerId="ADAL" clId="{1A5926BA-328E-4CB0-B6A4-AC9B22D581C6}"/>
    <pc:docChg chg="undo redo custSel addSld delSld modSld sldOrd modMainMaster">
      <pc:chgData name="Jonathan  Cosme" userId="272d5a2a-eea8-4805-b974-3aa4aa9a913a" providerId="ADAL" clId="{1A5926BA-328E-4CB0-B6A4-AC9B22D581C6}" dt="2022-11-24T20:17:27.330" v="292" actId="47"/>
      <pc:docMkLst>
        <pc:docMk/>
      </pc:docMkLst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0" sldId="1173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0" sldId="1174"/>
        </pc:sldMkLst>
      </pc:sldChg>
      <pc:sldChg chg="del">
        <pc:chgData name="Jonathan  Cosme" userId="272d5a2a-eea8-4805-b974-3aa4aa9a913a" providerId="ADAL" clId="{1A5926BA-328E-4CB0-B6A4-AC9B22D581C6}" dt="2022-11-24T18:08:13.602" v="4" actId="47"/>
        <pc:sldMkLst>
          <pc:docMk/>
          <pc:sldMk cId="2675195980" sldId="1180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0" sldId="1184"/>
        </pc:sldMkLst>
      </pc:sldChg>
      <pc:sldChg chg="del">
        <pc:chgData name="Jonathan  Cosme" userId="272d5a2a-eea8-4805-b974-3aa4aa9a913a" providerId="ADAL" clId="{1A5926BA-328E-4CB0-B6A4-AC9B22D581C6}" dt="2022-11-24T18:07:54.806" v="1" actId="2696"/>
        <pc:sldMkLst>
          <pc:docMk/>
          <pc:sldMk cId="3169771173" sldId="1188"/>
        </pc:sldMkLst>
      </pc:sldChg>
      <pc:sldChg chg="addSp modSp add del">
        <pc:chgData name="Jonathan  Cosme" userId="272d5a2a-eea8-4805-b974-3aa4aa9a913a" providerId="ADAL" clId="{1A5926BA-328E-4CB0-B6A4-AC9B22D581C6}" dt="2022-11-24T18:31:52.586" v="59" actId="47"/>
        <pc:sldMkLst>
          <pc:docMk/>
          <pc:sldMk cId="4215730678" sldId="1188"/>
        </pc:sldMkLst>
        <pc:picChg chg="add mod">
          <ac:chgData name="Jonathan  Cosme" userId="272d5a2a-eea8-4805-b974-3aa4aa9a913a" providerId="ADAL" clId="{1A5926BA-328E-4CB0-B6A4-AC9B22D581C6}" dt="2022-11-24T18:24:15.887" v="6" actId="1076"/>
          <ac:picMkLst>
            <pc:docMk/>
            <pc:sldMk cId="4215730678" sldId="1188"/>
            <ac:picMk id="2" creationId="{5D64247C-0999-29B5-2A62-90BF3C9BE502}"/>
          </ac:picMkLst>
        </pc:picChg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80230020" sldId="1190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915170306" sldId="1192"/>
        </pc:sldMkLst>
      </pc:sldChg>
      <pc:sldChg chg="addSp delSp modSp mod">
        <pc:chgData name="Jonathan  Cosme" userId="272d5a2a-eea8-4805-b974-3aa4aa9a913a" providerId="ADAL" clId="{1A5926BA-328E-4CB0-B6A4-AC9B22D581C6}" dt="2022-11-24T18:46:07.489" v="147" actId="20577"/>
        <pc:sldMkLst>
          <pc:docMk/>
          <pc:sldMk cId="0" sldId="1201"/>
        </pc:sldMkLst>
        <pc:spChg chg="mod">
          <ac:chgData name="Jonathan  Cosme" userId="272d5a2a-eea8-4805-b974-3aa4aa9a913a" providerId="ADAL" clId="{1A5926BA-328E-4CB0-B6A4-AC9B22D581C6}" dt="2022-11-24T18:46:07.489" v="147" actId="20577"/>
          <ac:spMkLst>
            <pc:docMk/>
            <pc:sldMk cId="0" sldId="1201"/>
            <ac:spMk id="3" creationId="{00000000-0000-0000-0000-000000000000}"/>
          </ac:spMkLst>
        </pc:spChg>
        <pc:spChg chg="mod">
          <ac:chgData name="Jonathan  Cosme" userId="272d5a2a-eea8-4805-b974-3aa4aa9a913a" providerId="ADAL" clId="{1A5926BA-328E-4CB0-B6A4-AC9B22D581C6}" dt="2022-11-24T18:46:04.153" v="145" actId="20577"/>
          <ac:spMkLst>
            <pc:docMk/>
            <pc:sldMk cId="0" sldId="1201"/>
            <ac:spMk id="4" creationId="{00000000-0000-0000-0000-000000000000}"/>
          </ac:spMkLst>
        </pc:spChg>
        <pc:spChg chg="add del">
          <ac:chgData name="Jonathan  Cosme" userId="272d5a2a-eea8-4805-b974-3aa4aa9a913a" providerId="ADAL" clId="{1A5926BA-328E-4CB0-B6A4-AC9B22D581C6}" dt="2022-11-24T18:25:28.109" v="16" actId="22"/>
          <ac:spMkLst>
            <pc:docMk/>
            <pc:sldMk cId="0" sldId="1201"/>
            <ac:spMk id="7" creationId="{02593EE5-2935-AAC7-EC79-C2BE7ECCE09B}"/>
          </ac:spMkLst>
        </pc:spChg>
        <pc:spChg chg="add mod">
          <ac:chgData name="Jonathan  Cosme" userId="272d5a2a-eea8-4805-b974-3aa4aa9a913a" providerId="ADAL" clId="{1A5926BA-328E-4CB0-B6A4-AC9B22D581C6}" dt="2022-11-24T18:45:40.131" v="129" actId="113"/>
          <ac:spMkLst>
            <pc:docMk/>
            <pc:sldMk cId="0" sldId="1201"/>
            <ac:spMk id="8" creationId="{FEE64C42-F28F-7EB3-9D8B-CA0EDBCF6219}"/>
          </ac:spMkLst>
        </pc:spChg>
        <pc:picChg chg="add del mod">
          <ac:chgData name="Jonathan  Cosme" userId="272d5a2a-eea8-4805-b974-3aa4aa9a913a" providerId="ADAL" clId="{1A5926BA-328E-4CB0-B6A4-AC9B22D581C6}" dt="2022-11-24T18:25:41.529" v="20" actId="478"/>
          <ac:picMkLst>
            <pc:docMk/>
            <pc:sldMk cId="0" sldId="1201"/>
            <ac:picMk id="5" creationId="{21920585-3F24-1129-B191-9DCCBC568C85}"/>
          </ac:picMkLst>
        </pc:picChg>
        <pc:picChg chg="add mod">
          <ac:chgData name="Jonathan  Cosme" userId="272d5a2a-eea8-4805-b974-3aa4aa9a913a" providerId="ADAL" clId="{1A5926BA-328E-4CB0-B6A4-AC9B22D581C6}" dt="2022-11-24T18:32:48.428" v="68" actId="1076"/>
          <ac:picMkLst>
            <pc:docMk/>
            <pc:sldMk cId="0" sldId="1201"/>
            <ac:picMk id="1026" creationId="{B6FA1B24-6707-8D99-6004-E56AB9B5C363}"/>
          </ac:picMkLst>
        </pc:picChg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0" sldId="1202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0" sldId="1203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0" sldId="1205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0" sldId="1206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0" sldId="1207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0" sldId="1208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0" sldId="1209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0" sldId="1210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0" sldId="1211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0" sldId="1212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0" sldId="1213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0" sldId="1214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0" sldId="1215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0" sldId="1216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0" sldId="1218"/>
        </pc:sldMkLst>
      </pc:sldChg>
      <pc:sldChg chg="modSp add del mod">
        <pc:chgData name="Jonathan  Cosme" userId="272d5a2a-eea8-4805-b974-3aa4aa9a913a" providerId="ADAL" clId="{1A5926BA-328E-4CB0-B6A4-AC9B22D581C6}" dt="2022-11-24T19:28:21.552" v="229" actId="20577"/>
        <pc:sldMkLst>
          <pc:docMk/>
          <pc:sldMk cId="0" sldId="1220"/>
        </pc:sldMkLst>
        <pc:spChg chg="mod">
          <ac:chgData name="Jonathan  Cosme" userId="272d5a2a-eea8-4805-b974-3aa4aa9a913a" providerId="ADAL" clId="{1A5926BA-328E-4CB0-B6A4-AC9B22D581C6}" dt="2022-11-24T19:28:21.552" v="229" actId="20577"/>
          <ac:spMkLst>
            <pc:docMk/>
            <pc:sldMk cId="0" sldId="1220"/>
            <ac:spMk id="1493" creationId="{00000000-0000-0000-0000-000000000000}"/>
          </ac:spMkLst>
        </pc:spChg>
      </pc:sldChg>
      <pc:sldChg chg="del">
        <pc:chgData name="Jonathan  Cosme" userId="272d5a2a-eea8-4805-b974-3aa4aa9a913a" providerId="ADAL" clId="{1A5926BA-328E-4CB0-B6A4-AC9B22D581C6}" dt="2022-11-24T18:08:13.602" v="4" actId="47"/>
        <pc:sldMkLst>
          <pc:docMk/>
          <pc:sldMk cId="0" sldId="1221"/>
        </pc:sldMkLst>
      </pc:sldChg>
      <pc:sldChg chg="del">
        <pc:chgData name="Jonathan  Cosme" userId="272d5a2a-eea8-4805-b974-3aa4aa9a913a" providerId="ADAL" clId="{1A5926BA-328E-4CB0-B6A4-AC9B22D581C6}" dt="2022-11-24T18:08:13.602" v="4" actId="47"/>
        <pc:sldMkLst>
          <pc:docMk/>
          <pc:sldMk cId="0" sldId="1222"/>
        </pc:sldMkLst>
      </pc:sldChg>
      <pc:sldChg chg="del">
        <pc:chgData name="Jonathan  Cosme" userId="272d5a2a-eea8-4805-b974-3aa4aa9a913a" providerId="ADAL" clId="{1A5926BA-328E-4CB0-B6A4-AC9B22D581C6}" dt="2022-11-24T18:08:13.602" v="4" actId="47"/>
        <pc:sldMkLst>
          <pc:docMk/>
          <pc:sldMk cId="0" sldId="1223"/>
        </pc:sldMkLst>
      </pc:sldChg>
      <pc:sldChg chg="del">
        <pc:chgData name="Jonathan  Cosme" userId="272d5a2a-eea8-4805-b974-3aa4aa9a913a" providerId="ADAL" clId="{1A5926BA-328E-4CB0-B6A4-AC9B22D581C6}" dt="2022-11-24T18:08:13.602" v="4" actId="47"/>
        <pc:sldMkLst>
          <pc:docMk/>
          <pc:sldMk cId="0" sldId="1224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0" sldId="1226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0" sldId="1232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685813763" sldId="1237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700447062" sldId="1239"/>
        </pc:sldMkLst>
      </pc:sldChg>
      <pc:sldChg chg="addSp modSp del">
        <pc:chgData name="Jonathan  Cosme" userId="272d5a2a-eea8-4805-b974-3aa4aa9a913a" providerId="ADAL" clId="{1A5926BA-328E-4CB0-B6A4-AC9B22D581C6}" dt="2022-11-24T18:24:23.669" v="9" actId="47"/>
        <pc:sldMkLst>
          <pc:docMk/>
          <pc:sldMk cId="1672531189" sldId="1240"/>
        </pc:sldMkLst>
        <pc:picChg chg="add mod">
          <ac:chgData name="Jonathan  Cosme" userId="272d5a2a-eea8-4805-b974-3aa4aa9a913a" providerId="ADAL" clId="{1A5926BA-328E-4CB0-B6A4-AC9B22D581C6}" dt="2022-11-24T18:24:20.443" v="8" actId="1076"/>
          <ac:picMkLst>
            <pc:docMk/>
            <pc:sldMk cId="1672531189" sldId="1240"/>
            <ac:picMk id="3" creationId="{6B2138FA-84C5-54E7-6A8E-CE69298AC5AE}"/>
          </ac:picMkLst>
        </pc:picChg>
      </pc:sldChg>
      <pc:sldChg chg="del">
        <pc:chgData name="Jonathan  Cosme" userId="272d5a2a-eea8-4805-b974-3aa4aa9a913a" providerId="ADAL" clId="{1A5926BA-328E-4CB0-B6A4-AC9B22D581C6}" dt="2022-11-24T18:08:06.994" v="3" actId="47"/>
        <pc:sldMkLst>
          <pc:docMk/>
          <pc:sldMk cId="732940347" sldId="1241"/>
        </pc:sldMkLst>
      </pc:sldChg>
      <pc:sldChg chg="del">
        <pc:chgData name="Jonathan  Cosme" userId="272d5a2a-eea8-4805-b974-3aa4aa9a913a" providerId="ADAL" clId="{1A5926BA-328E-4CB0-B6A4-AC9B22D581C6}" dt="2022-11-24T18:32:07.556" v="60" actId="47"/>
        <pc:sldMkLst>
          <pc:docMk/>
          <pc:sldMk cId="4207756526" sldId="1242"/>
        </pc:sldMkLst>
      </pc:sldChg>
      <pc:sldChg chg="del">
        <pc:chgData name="Jonathan  Cosme" userId="272d5a2a-eea8-4805-b974-3aa4aa9a913a" providerId="ADAL" clId="{1A5926BA-328E-4CB0-B6A4-AC9B22D581C6}" dt="2022-11-24T20:16:41.734" v="288" actId="47"/>
        <pc:sldMkLst>
          <pc:docMk/>
          <pc:sldMk cId="528957370" sldId="1243"/>
        </pc:sldMkLst>
      </pc:sldChg>
      <pc:sldChg chg="modSp del mod">
        <pc:chgData name="Jonathan  Cosme" userId="272d5a2a-eea8-4805-b974-3aa4aa9a913a" providerId="ADAL" clId="{1A5926BA-328E-4CB0-B6A4-AC9B22D581C6}" dt="2022-11-24T19:46:05.487" v="286" actId="47"/>
        <pc:sldMkLst>
          <pc:docMk/>
          <pc:sldMk cId="929885015" sldId="1246"/>
        </pc:sldMkLst>
        <pc:spChg chg="mod">
          <ac:chgData name="Jonathan  Cosme" userId="272d5a2a-eea8-4805-b974-3aa4aa9a913a" providerId="ADAL" clId="{1A5926BA-328E-4CB0-B6A4-AC9B22D581C6}" dt="2022-11-24T18:47:00.960" v="156"/>
          <ac:spMkLst>
            <pc:docMk/>
            <pc:sldMk cId="929885015" sldId="1246"/>
            <ac:spMk id="569" creationId="{00000000-0000-0000-0000-000000000000}"/>
          </ac:spMkLst>
        </pc:spChg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832027126" sldId="1247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833640414" sldId="1248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265585098" sldId="1249"/>
        </pc:sldMkLst>
      </pc:sldChg>
      <pc:sldChg chg="addSp delSp modSp mod">
        <pc:chgData name="Jonathan  Cosme" userId="272d5a2a-eea8-4805-b974-3aa4aa9a913a" providerId="ADAL" clId="{1A5926BA-328E-4CB0-B6A4-AC9B22D581C6}" dt="2022-11-24T18:51:32.993" v="199" actId="20577"/>
        <pc:sldMkLst>
          <pc:docMk/>
          <pc:sldMk cId="1104611182" sldId="1252"/>
        </pc:sldMkLst>
        <pc:spChg chg="mod">
          <ac:chgData name="Jonathan  Cosme" userId="272d5a2a-eea8-4805-b974-3aa4aa9a913a" providerId="ADAL" clId="{1A5926BA-328E-4CB0-B6A4-AC9B22D581C6}" dt="2022-11-24T18:45:07.576" v="123" actId="1076"/>
          <ac:spMkLst>
            <pc:docMk/>
            <pc:sldMk cId="1104611182" sldId="1252"/>
            <ac:spMk id="7" creationId="{B787BBDB-288B-76F4-0C51-4DA43D22B6B3}"/>
          </ac:spMkLst>
        </pc:spChg>
        <pc:spChg chg="mod">
          <ac:chgData name="Jonathan  Cosme" userId="272d5a2a-eea8-4805-b974-3aa4aa9a913a" providerId="ADAL" clId="{1A5926BA-328E-4CB0-B6A4-AC9B22D581C6}" dt="2022-11-24T18:51:32.993" v="199" actId="20577"/>
          <ac:spMkLst>
            <pc:docMk/>
            <pc:sldMk cId="1104611182" sldId="1252"/>
            <ac:spMk id="10" creationId="{202E33DB-55E8-C7B9-2E81-62FE5339EAA1}"/>
          </ac:spMkLst>
        </pc:spChg>
        <pc:picChg chg="add del mod">
          <ac:chgData name="Jonathan  Cosme" userId="272d5a2a-eea8-4805-b974-3aa4aa9a913a" providerId="ADAL" clId="{1A5926BA-328E-4CB0-B6A4-AC9B22D581C6}" dt="2022-11-24T18:44:28.174" v="111"/>
          <ac:picMkLst>
            <pc:docMk/>
            <pc:sldMk cId="1104611182" sldId="1252"/>
            <ac:picMk id="2" creationId="{DA23A7F3-10A6-A473-072B-58AC8C9C0A16}"/>
          </ac:picMkLst>
        </pc:picChg>
        <pc:picChg chg="add del mod">
          <ac:chgData name="Jonathan  Cosme" userId="272d5a2a-eea8-4805-b974-3aa4aa9a913a" providerId="ADAL" clId="{1A5926BA-328E-4CB0-B6A4-AC9B22D581C6}" dt="2022-11-24T18:44:35.533" v="115"/>
          <ac:picMkLst>
            <pc:docMk/>
            <pc:sldMk cId="1104611182" sldId="1252"/>
            <ac:picMk id="3" creationId="{71122E54-D6BF-6D8B-55F3-D5C5F6E34038}"/>
          </ac:picMkLst>
        </pc:picChg>
        <pc:picChg chg="add del mod">
          <ac:chgData name="Jonathan  Cosme" userId="272d5a2a-eea8-4805-b974-3aa4aa9a913a" providerId="ADAL" clId="{1A5926BA-328E-4CB0-B6A4-AC9B22D581C6}" dt="2022-11-24T18:44:49.724" v="118"/>
          <ac:picMkLst>
            <pc:docMk/>
            <pc:sldMk cId="1104611182" sldId="1252"/>
            <ac:picMk id="4" creationId="{A4A3C698-674C-60BC-0B23-E61000EFABFD}"/>
          </ac:picMkLst>
        </pc:picChg>
        <pc:picChg chg="mod">
          <ac:chgData name="Jonathan  Cosme" userId="272d5a2a-eea8-4805-b974-3aa4aa9a913a" providerId="ADAL" clId="{1A5926BA-328E-4CB0-B6A4-AC9B22D581C6}" dt="2022-11-24T18:44:03.449" v="106" actId="1076"/>
          <ac:picMkLst>
            <pc:docMk/>
            <pc:sldMk cId="1104611182" sldId="1252"/>
            <ac:picMk id="2054" creationId="{95A476FC-6C53-EA88-4DD4-C5EEBC4A626A}"/>
          </ac:picMkLst>
        </pc:picChg>
        <pc:picChg chg="mod">
          <ac:chgData name="Jonathan  Cosme" userId="272d5a2a-eea8-4805-b974-3aa4aa9a913a" providerId="ADAL" clId="{1A5926BA-328E-4CB0-B6A4-AC9B22D581C6}" dt="2022-11-24T18:45:07.576" v="123" actId="1076"/>
          <ac:picMkLst>
            <pc:docMk/>
            <pc:sldMk cId="1104611182" sldId="1252"/>
            <ac:picMk id="2060" creationId="{D86DCD98-9C75-54A0-F2E6-9F2243A6B1A3}"/>
          </ac:picMkLst>
        </pc:picChg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60187867" sldId="1254"/>
        </pc:sldMkLst>
      </pc:sldChg>
      <pc:sldChg chg="del">
        <pc:chgData name="Jonathan  Cosme" userId="272d5a2a-eea8-4805-b974-3aa4aa9a913a" providerId="ADAL" clId="{1A5926BA-328E-4CB0-B6A4-AC9B22D581C6}" dt="2022-11-24T18:08:06.994" v="3" actId="47"/>
        <pc:sldMkLst>
          <pc:docMk/>
          <pc:sldMk cId="2981422631" sldId="1257"/>
        </pc:sldMkLst>
      </pc:sldChg>
      <pc:sldChg chg="addSp modSp mod">
        <pc:chgData name="Jonathan  Cosme" userId="272d5a2a-eea8-4805-b974-3aa4aa9a913a" providerId="ADAL" clId="{1A5926BA-328E-4CB0-B6A4-AC9B22D581C6}" dt="2022-11-24T18:51:44.157" v="203" actId="113"/>
        <pc:sldMkLst>
          <pc:docMk/>
          <pc:sldMk cId="2115946283" sldId="1258"/>
        </pc:sldMkLst>
        <pc:spChg chg="add mod">
          <ac:chgData name="Jonathan  Cosme" userId="272d5a2a-eea8-4805-b974-3aa4aa9a913a" providerId="ADAL" clId="{1A5926BA-328E-4CB0-B6A4-AC9B22D581C6}" dt="2022-11-24T18:51:44.157" v="203" actId="113"/>
          <ac:spMkLst>
            <pc:docMk/>
            <pc:sldMk cId="2115946283" sldId="1258"/>
            <ac:spMk id="3" creationId="{442364BB-5AB4-FFEB-3129-CDDF54E6529E}"/>
          </ac:spMkLst>
        </pc:spChg>
        <pc:picChg chg="add mod">
          <ac:chgData name="Jonathan  Cosme" userId="272d5a2a-eea8-4805-b974-3aa4aa9a913a" providerId="ADAL" clId="{1A5926BA-328E-4CB0-B6A4-AC9B22D581C6}" dt="2022-11-24T18:43:41.434" v="102" actId="1076"/>
          <ac:picMkLst>
            <pc:docMk/>
            <pc:sldMk cId="2115946283" sldId="1258"/>
            <ac:picMk id="4" creationId="{D865C461-2162-8894-9BD9-3DD1C64C75A1}"/>
          </ac:picMkLst>
        </pc:picChg>
      </pc:sldChg>
      <pc:sldChg chg="del">
        <pc:chgData name="Jonathan  Cosme" userId="272d5a2a-eea8-4805-b974-3aa4aa9a913a" providerId="ADAL" clId="{1A5926BA-328E-4CB0-B6A4-AC9B22D581C6}" dt="2022-11-24T18:08:13.602" v="4" actId="47"/>
        <pc:sldMkLst>
          <pc:docMk/>
          <pc:sldMk cId="368418000" sldId="1260"/>
        </pc:sldMkLst>
      </pc:sldChg>
      <pc:sldChg chg="del">
        <pc:chgData name="Jonathan  Cosme" userId="272d5a2a-eea8-4805-b974-3aa4aa9a913a" providerId="ADAL" clId="{1A5926BA-328E-4CB0-B6A4-AC9B22D581C6}" dt="2022-11-24T18:08:13.602" v="4" actId="47"/>
        <pc:sldMkLst>
          <pc:docMk/>
          <pc:sldMk cId="10915603" sldId="1261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439127335" sldId="1262"/>
        </pc:sldMkLst>
      </pc:sldChg>
      <pc:sldChg chg="del">
        <pc:chgData name="Jonathan  Cosme" userId="272d5a2a-eea8-4805-b974-3aa4aa9a913a" providerId="ADAL" clId="{1A5926BA-328E-4CB0-B6A4-AC9B22D581C6}" dt="2022-11-24T18:08:13.602" v="4" actId="47"/>
        <pc:sldMkLst>
          <pc:docMk/>
          <pc:sldMk cId="3789728945" sldId="1263"/>
        </pc:sldMkLst>
      </pc:sldChg>
      <pc:sldChg chg="addSp modSp mod">
        <pc:chgData name="Jonathan  Cosme" userId="272d5a2a-eea8-4805-b974-3aa4aa9a913a" providerId="ADAL" clId="{1A5926BA-328E-4CB0-B6A4-AC9B22D581C6}" dt="2022-11-24T19:29:48.256" v="285" actId="1076"/>
        <pc:sldMkLst>
          <pc:docMk/>
          <pc:sldMk cId="2824988383" sldId="1264"/>
        </pc:sldMkLst>
        <pc:spChg chg="mod">
          <ac:chgData name="Jonathan  Cosme" userId="272d5a2a-eea8-4805-b974-3aa4aa9a913a" providerId="ADAL" clId="{1A5926BA-328E-4CB0-B6A4-AC9B22D581C6}" dt="2022-11-24T18:48:40.503" v="183" actId="1076"/>
          <ac:spMkLst>
            <pc:docMk/>
            <pc:sldMk cId="2824988383" sldId="1264"/>
            <ac:spMk id="5" creationId="{DFD76677-ED56-43B3-F76C-6E0CB8222821}"/>
          </ac:spMkLst>
        </pc:spChg>
        <pc:spChg chg="mod">
          <ac:chgData name="Jonathan  Cosme" userId="272d5a2a-eea8-4805-b974-3aa4aa9a913a" providerId="ADAL" clId="{1A5926BA-328E-4CB0-B6A4-AC9B22D581C6}" dt="2022-11-24T18:48:40.503" v="183" actId="1076"/>
          <ac:spMkLst>
            <pc:docMk/>
            <pc:sldMk cId="2824988383" sldId="1264"/>
            <ac:spMk id="7" creationId="{999A388D-8E29-6B92-32EB-BCDA4779AF32}"/>
          </ac:spMkLst>
        </pc:spChg>
        <pc:spChg chg="mod">
          <ac:chgData name="Jonathan  Cosme" userId="272d5a2a-eea8-4805-b974-3aa4aa9a913a" providerId="ADAL" clId="{1A5926BA-328E-4CB0-B6A4-AC9B22D581C6}" dt="2022-11-24T18:48:40.503" v="183" actId="1076"/>
          <ac:spMkLst>
            <pc:docMk/>
            <pc:sldMk cId="2824988383" sldId="1264"/>
            <ac:spMk id="8" creationId="{5F315808-563C-FD51-648E-701D7ACBE820}"/>
          </ac:spMkLst>
        </pc:spChg>
        <pc:spChg chg="mod">
          <ac:chgData name="Jonathan  Cosme" userId="272d5a2a-eea8-4805-b974-3aa4aa9a913a" providerId="ADAL" clId="{1A5926BA-328E-4CB0-B6A4-AC9B22D581C6}" dt="2022-11-24T18:48:40.503" v="183" actId="1076"/>
          <ac:spMkLst>
            <pc:docMk/>
            <pc:sldMk cId="2824988383" sldId="1264"/>
            <ac:spMk id="9" creationId="{75ECB888-D85A-2254-4697-AFB783A7C0BA}"/>
          </ac:spMkLst>
        </pc:spChg>
        <pc:spChg chg="mod">
          <ac:chgData name="Jonathan  Cosme" userId="272d5a2a-eea8-4805-b974-3aa4aa9a913a" providerId="ADAL" clId="{1A5926BA-328E-4CB0-B6A4-AC9B22D581C6}" dt="2022-11-24T18:48:40.503" v="183" actId="1076"/>
          <ac:spMkLst>
            <pc:docMk/>
            <pc:sldMk cId="2824988383" sldId="1264"/>
            <ac:spMk id="10" creationId="{7FA9A875-3279-E44D-11D6-0EC9D32ADC95}"/>
          </ac:spMkLst>
        </pc:spChg>
        <pc:spChg chg="mod">
          <ac:chgData name="Jonathan  Cosme" userId="272d5a2a-eea8-4805-b974-3aa4aa9a913a" providerId="ADAL" clId="{1A5926BA-328E-4CB0-B6A4-AC9B22D581C6}" dt="2022-11-24T18:48:40.503" v="183" actId="1076"/>
          <ac:spMkLst>
            <pc:docMk/>
            <pc:sldMk cId="2824988383" sldId="1264"/>
            <ac:spMk id="11" creationId="{042C7965-C958-6427-1190-32FC85E3C297}"/>
          </ac:spMkLst>
        </pc:spChg>
        <pc:spChg chg="mod">
          <ac:chgData name="Jonathan  Cosme" userId="272d5a2a-eea8-4805-b974-3aa4aa9a913a" providerId="ADAL" clId="{1A5926BA-328E-4CB0-B6A4-AC9B22D581C6}" dt="2022-11-24T18:48:40.503" v="183" actId="1076"/>
          <ac:spMkLst>
            <pc:docMk/>
            <pc:sldMk cId="2824988383" sldId="1264"/>
            <ac:spMk id="15" creationId="{5D29521A-E8D1-9250-80F3-7D8010C3103B}"/>
          </ac:spMkLst>
        </pc:spChg>
        <pc:spChg chg="mod">
          <ac:chgData name="Jonathan  Cosme" userId="272d5a2a-eea8-4805-b974-3aa4aa9a913a" providerId="ADAL" clId="{1A5926BA-328E-4CB0-B6A4-AC9B22D581C6}" dt="2022-11-24T18:48:40.503" v="183" actId="1076"/>
          <ac:spMkLst>
            <pc:docMk/>
            <pc:sldMk cId="2824988383" sldId="1264"/>
            <ac:spMk id="16" creationId="{A65E9472-CBA3-D4BF-8ABA-9A378EBAAB09}"/>
          </ac:spMkLst>
        </pc:spChg>
        <pc:spChg chg="mod">
          <ac:chgData name="Jonathan  Cosme" userId="272d5a2a-eea8-4805-b974-3aa4aa9a913a" providerId="ADAL" clId="{1A5926BA-328E-4CB0-B6A4-AC9B22D581C6}" dt="2022-11-24T18:48:40.503" v="183" actId="1076"/>
          <ac:spMkLst>
            <pc:docMk/>
            <pc:sldMk cId="2824988383" sldId="1264"/>
            <ac:spMk id="17" creationId="{EC3E0733-4ABC-1F82-2579-24DABBF8D1D4}"/>
          </ac:spMkLst>
        </pc:spChg>
        <pc:spChg chg="mod">
          <ac:chgData name="Jonathan  Cosme" userId="272d5a2a-eea8-4805-b974-3aa4aa9a913a" providerId="ADAL" clId="{1A5926BA-328E-4CB0-B6A4-AC9B22D581C6}" dt="2022-11-24T18:48:40.503" v="183" actId="1076"/>
          <ac:spMkLst>
            <pc:docMk/>
            <pc:sldMk cId="2824988383" sldId="1264"/>
            <ac:spMk id="18" creationId="{D052A3E1-1100-BD28-DE9C-27A1FCF2DB3D}"/>
          </ac:spMkLst>
        </pc:spChg>
        <pc:spChg chg="mod">
          <ac:chgData name="Jonathan  Cosme" userId="272d5a2a-eea8-4805-b974-3aa4aa9a913a" providerId="ADAL" clId="{1A5926BA-328E-4CB0-B6A4-AC9B22D581C6}" dt="2022-11-24T18:48:40.503" v="183" actId="1076"/>
          <ac:spMkLst>
            <pc:docMk/>
            <pc:sldMk cId="2824988383" sldId="1264"/>
            <ac:spMk id="19" creationId="{604A178B-8901-3616-864F-61F8EBBB71A9}"/>
          </ac:spMkLst>
        </pc:spChg>
        <pc:spChg chg="mod">
          <ac:chgData name="Jonathan  Cosme" userId="272d5a2a-eea8-4805-b974-3aa4aa9a913a" providerId="ADAL" clId="{1A5926BA-328E-4CB0-B6A4-AC9B22D581C6}" dt="2022-11-24T18:48:40.503" v="183" actId="1076"/>
          <ac:spMkLst>
            <pc:docMk/>
            <pc:sldMk cId="2824988383" sldId="1264"/>
            <ac:spMk id="20" creationId="{E2DF4866-344E-F944-19DC-41CFD8B90680}"/>
          </ac:spMkLst>
        </pc:spChg>
        <pc:spChg chg="mod">
          <ac:chgData name="Jonathan  Cosme" userId="272d5a2a-eea8-4805-b974-3aa4aa9a913a" providerId="ADAL" clId="{1A5926BA-328E-4CB0-B6A4-AC9B22D581C6}" dt="2022-11-24T18:48:40.503" v="183" actId="1076"/>
          <ac:spMkLst>
            <pc:docMk/>
            <pc:sldMk cId="2824988383" sldId="1264"/>
            <ac:spMk id="24" creationId="{37A45C92-CB58-294E-6AAC-B1085688B407}"/>
          </ac:spMkLst>
        </pc:spChg>
        <pc:spChg chg="mod">
          <ac:chgData name="Jonathan  Cosme" userId="272d5a2a-eea8-4805-b974-3aa4aa9a913a" providerId="ADAL" clId="{1A5926BA-328E-4CB0-B6A4-AC9B22D581C6}" dt="2022-11-24T18:48:40.503" v="183" actId="1076"/>
          <ac:spMkLst>
            <pc:docMk/>
            <pc:sldMk cId="2824988383" sldId="1264"/>
            <ac:spMk id="26" creationId="{17FDE791-D908-9F65-6738-EA6A48C7EC7A}"/>
          </ac:spMkLst>
        </pc:spChg>
        <pc:spChg chg="mod">
          <ac:chgData name="Jonathan  Cosme" userId="272d5a2a-eea8-4805-b974-3aa4aa9a913a" providerId="ADAL" clId="{1A5926BA-328E-4CB0-B6A4-AC9B22D581C6}" dt="2022-11-24T18:48:40.503" v="183" actId="1076"/>
          <ac:spMkLst>
            <pc:docMk/>
            <pc:sldMk cId="2824988383" sldId="1264"/>
            <ac:spMk id="27" creationId="{DD8A0715-1A79-3E61-2292-C72A8F4BD43D}"/>
          </ac:spMkLst>
        </pc:spChg>
        <pc:spChg chg="mod">
          <ac:chgData name="Jonathan  Cosme" userId="272d5a2a-eea8-4805-b974-3aa4aa9a913a" providerId="ADAL" clId="{1A5926BA-328E-4CB0-B6A4-AC9B22D581C6}" dt="2022-11-24T18:48:40.503" v="183" actId="1076"/>
          <ac:spMkLst>
            <pc:docMk/>
            <pc:sldMk cId="2824988383" sldId="1264"/>
            <ac:spMk id="28" creationId="{DB4232C0-DBC6-5DA8-E8E6-4DA4968909B1}"/>
          </ac:spMkLst>
        </pc:spChg>
        <pc:spChg chg="mod">
          <ac:chgData name="Jonathan  Cosme" userId="272d5a2a-eea8-4805-b974-3aa4aa9a913a" providerId="ADAL" clId="{1A5926BA-328E-4CB0-B6A4-AC9B22D581C6}" dt="2022-11-24T18:48:40.503" v="183" actId="1076"/>
          <ac:spMkLst>
            <pc:docMk/>
            <pc:sldMk cId="2824988383" sldId="1264"/>
            <ac:spMk id="29" creationId="{F3187C0D-D397-A9D7-0759-F52E32BBEAAA}"/>
          </ac:spMkLst>
        </pc:spChg>
        <pc:spChg chg="mod">
          <ac:chgData name="Jonathan  Cosme" userId="272d5a2a-eea8-4805-b974-3aa4aa9a913a" providerId="ADAL" clId="{1A5926BA-328E-4CB0-B6A4-AC9B22D581C6}" dt="2022-11-24T18:48:40.503" v="183" actId="1076"/>
          <ac:spMkLst>
            <pc:docMk/>
            <pc:sldMk cId="2824988383" sldId="1264"/>
            <ac:spMk id="30" creationId="{D8C7D68A-AE78-8847-016B-AAF1CBEF5B34}"/>
          </ac:spMkLst>
        </pc:spChg>
        <pc:spChg chg="mod">
          <ac:chgData name="Jonathan  Cosme" userId="272d5a2a-eea8-4805-b974-3aa4aa9a913a" providerId="ADAL" clId="{1A5926BA-328E-4CB0-B6A4-AC9B22D581C6}" dt="2022-11-24T18:48:40.503" v="183" actId="1076"/>
          <ac:spMkLst>
            <pc:docMk/>
            <pc:sldMk cId="2824988383" sldId="1264"/>
            <ac:spMk id="31" creationId="{1B3905C7-B32F-A791-B0E3-DC84D4D95606}"/>
          </ac:spMkLst>
        </pc:spChg>
        <pc:spChg chg="mod">
          <ac:chgData name="Jonathan  Cosme" userId="272d5a2a-eea8-4805-b974-3aa4aa9a913a" providerId="ADAL" clId="{1A5926BA-328E-4CB0-B6A4-AC9B22D581C6}" dt="2022-11-24T18:48:40.503" v="183" actId="1076"/>
          <ac:spMkLst>
            <pc:docMk/>
            <pc:sldMk cId="2824988383" sldId="1264"/>
            <ac:spMk id="32" creationId="{2E9EF5D6-3437-7242-40E0-CEC8B72F6EC7}"/>
          </ac:spMkLst>
        </pc:spChg>
        <pc:spChg chg="add mod">
          <ac:chgData name="Jonathan  Cosme" userId="272d5a2a-eea8-4805-b974-3aa4aa9a913a" providerId="ADAL" clId="{1A5926BA-328E-4CB0-B6A4-AC9B22D581C6}" dt="2022-11-24T19:29:48.256" v="285" actId="1076"/>
          <ac:spMkLst>
            <pc:docMk/>
            <pc:sldMk cId="2824988383" sldId="1264"/>
            <ac:spMk id="33" creationId="{4B75B401-DAB0-F02C-6A09-E239F2899D09}"/>
          </ac:spMkLst>
        </pc:spChg>
        <pc:spChg chg="add mod">
          <ac:chgData name="Jonathan  Cosme" userId="272d5a2a-eea8-4805-b974-3aa4aa9a913a" providerId="ADAL" clId="{1A5926BA-328E-4CB0-B6A4-AC9B22D581C6}" dt="2022-11-24T19:29:48.256" v="285" actId="1076"/>
          <ac:spMkLst>
            <pc:docMk/>
            <pc:sldMk cId="2824988383" sldId="1264"/>
            <ac:spMk id="34" creationId="{15CDCE8D-4DA2-575F-D11E-2ED8038F3A2F}"/>
          </ac:spMkLst>
        </pc:spChg>
        <pc:spChg chg="mod">
          <ac:chgData name="Jonathan  Cosme" userId="272d5a2a-eea8-4805-b974-3aa4aa9a913a" providerId="ADAL" clId="{1A5926BA-328E-4CB0-B6A4-AC9B22D581C6}" dt="2022-11-24T18:48:22.178" v="180" actId="20577"/>
          <ac:spMkLst>
            <pc:docMk/>
            <pc:sldMk cId="2824988383" sldId="1264"/>
            <ac:spMk id="569" creationId="{00000000-0000-0000-0000-000000000000}"/>
          </ac:spMkLst>
        </pc:spChg>
        <pc:grpChg chg="add mod">
          <ac:chgData name="Jonathan  Cosme" userId="272d5a2a-eea8-4805-b974-3aa4aa9a913a" providerId="ADAL" clId="{1A5926BA-328E-4CB0-B6A4-AC9B22D581C6}" dt="2022-11-24T19:29:48.256" v="285" actId="1076"/>
          <ac:grpSpMkLst>
            <pc:docMk/>
            <pc:sldMk cId="2824988383" sldId="1264"/>
            <ac:grpSpMk id="3" creationId="{00552BC1-AACB-CDFE-1C1E-BD7E20260411}"/>
          </ac:grpSpMkLst>
        </pc:grpChg>
        <pc:grpChg chg="mod">
          <ac:chgData name="Jonathan  Cosme" userId="272d5a2a-eea8-4805-b974-3aa4aa9a913a" providerId="ADAL" clId="{1A5926BA-328E-4CB0-B6A4-AC9B22D581C6}" dt="2022-11-24T18:48:40.503" v="183" actId="1076"/>
          <ac:grpSpMkLst>
            <pc:docMk/>
            <pc:sldMk cId="2824988383" sldId="1264"/>
            <ac:grpSpMk id="4" creationId="{6F4B7EC8-7B4D-6E53-CA89-5751A0128341}"/>
          </ac:grpSpMkLst>
        </pc:grpChg>
        <pc:grpChg chg="mod">
          <ac:chgData name="Jonathan  Cosme" userId="272d5a2a-eea8-4805-b974-3aa4aa9a913a" providerId="ADAL" clId="{1A5926BA-328E-4CB0-B6A4-AC9B22D581C6}" dt="2022-11-24T18:48:40.503" v="183" actId="1076"/>
          <ac:grpSpMkLst>
            <pc:docMk/>
            <pc:sldMk cId="2824988383" sldId="1264"/>
            <ac:grpSpMk id="6" creationId="{3870F567-A9A8-75B8-8F41-99D602FC948E}"/>
          </ac:grpSpMkLst>
        </pc:grpChg>
        <pc:grpChg chg="add mod">
          <ac:chgData name="Jonathan  Cosme" userId="272d5a2a-eea8-4805-b974-3aa4aa9a913a" providerId="ADAL" clId="{1A5926BA-328E-4CB0-B6A4-AC9B22D581C6}" dt="2022-11-24T19:29:48.256" v="285" actId="1076"/>
          <ac:grpSpMkLst>
            <pc:docMk/>
            <pc:sldMk cId="2824988383" sldId="1264"/>
            <ac:grpSpMk id="12" creationId="{00A238B5-0BAC-4F57-8EB8-C199116D3B46}"/>
          </ac:grpSpMkLst>
        </pc:grpChg>
        <pc:grpChg chg="mod">
          <ac:chgData name="Jonathan  Cosme" userId="272d5a2a-eea8-4805-b974-3aa4aa9a913a" providerId="ADAL" clId="{1A5926BA-328E-4CB0-B6A4-AC9B22D581C6}" dt="2022-11-24T18:48:40.503" v="183" actId="1076"/>
          <ac:grpSpMkLst>
            <pc:docMk/>
            <pc:sldMk cId="2824988383" sldId="1264"/>
            <ac:grpSpMk id="13" creationId="{6ED6AB55-3EC5-E254-E4DA-0F13E33240FD}"/>
          </ac:grpSpMkLst>
        </pc:grpChg>
        <pc:grpChg chg="mod">
          <ac:chgData name="Jonathan  Cosme" userId="272d5a2a-eea8-4805-b974-3aa4aa9a913a" providerId="ADAL" clId="{1A5926BA-328E-4CB0-B6A4-AC9B22D581C6}" dt="2022-11-24T18:48:40.503" v="183" actId="1076"/>
          <ac:grpSpMkLst>
            <pc:docMk/>
            <pc:sldMk cId="2824988383" sldId="1264"/>
            <ac:grpSpMk id="14" creationId="{5FA6E170-A5C8-99F4-A2EA-51C92D5CA929}"/>
          </ac:grpSpMkLst>
        </pc:grpChg>
        <pc:grpChg chg="add mod">
          <ac:chgData name="Jonathan  Cosme" userId="272d5a2a-eea8-4805-b974-3aa4aa9a913a" providerId="ADAL" clId="{1A5926BA-328E-4CB0-B6A4-AC9B22D581C6}" dt="2022-11-24T19:29:48.256" v="285" actId="1076"/>
          <ac:grpSpMkLst>
            <pc:docMk/>
            <pc:sldMk cId="2824988383" sldId="1264"/>
            <ac:grpSpMk id="21" creationId="{1DDC2A0A-FBB9-486D-8FD3-1AFA9BC0CB28}"/>
          </ac:grpSpMkLst>
        </pc:grpChg>
        <pc:grpChg chg="mod">
          <ac:chgData name="Jonathan  Cosme" userId="272d5a2a-eea8-4805-b974-3aa4aa9a913a" providerId="ADAL" clId="{1A5926BA-328E-4CB0-B6A4-AC9B22D581C6}" dt="2022-11-24T18:48:40.503" v="183" actId="1076"/>
          <ac:grpSpMkLst>
            <pc:docMk/>
            <pc:sldMk cId="2824988383" sldId="1264"/>
            <ac:grpSpMk id="22" creationId="{FE294F41-B349-B05B-DCEE-3C634F8E4F63}"/>
          </ac:grpSpMkLst>
        </pc:grpChg>
        <pc:grpChg chg="mod">
          <ac:chgData name="Jonathan  Cosme" userId="272d5a2a-eea8-4805-b974-3aa4aa9a913a" providerId="ADAL" clId="{1A5926BA-328E-4CB0-B6A4-AC9B22D581C6}" dt="2022-11-24T18:48:40.503" v="183" actId="1076"/>
          <ac:grpSpMkLst>
            <pc:docMk/>
            <pc:sldMk cId="2824988383" sldId="1264"/>
            <ac:grpSpMk id="23" creationId="{357B403C-3744-750E-FC6E-5B8A4AA7830C}"/>
          </ac:grpSpMkLst>
        </pc:grpChg>
        <pc:grpChg chg="mod">
          <ac:chgData name="Jonathan  Cosme" userId="272d5a2a-eea8-4805-b974-3aa4aa9a913a" providerId="ADAL" clId="{1A5926BA-328E-4CB0-B6A4-AC9B22D581C6}" dt="2022-11-24T18:48:40.503" v="183" actId="1076"/>
          <ac:grpSpMkLst>
            <pc:docMk/>
            <pc:sldMk cId="2824988383" sldId="1264"/>
            <ac:grpSpMk id="25" creationId="{AD69C985-07C1-B0BE-E7C0-5E584908496B}"/>
          </ac:grpSpMkLst>
        </pc:grpChg>
        <pc:picChg chg="add mod">
          <ac:chgData name="Jonathan  Cosme" userId="272d5a2a-eea8-4805-b974-3aa4aa9a913a" providerId="ADAL" clId="{1A5926BA-328E-4CB0-B6A4-AC9B22D581C6}" dt="2022-11-24T18:48:40.503" v="183" actId="1076"/>
          <ac:picMkLst>
            <pc:docMk/>
            <pc:sldMk cId="2824988383" sldId="1264"/>
            <ac:picMk id="2" creationId="{06C552CA-C77F-280C-7736-68B8F88F1221}"/>
          </ac:picMkLst>
        </pc:picChg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4282847595" sldId="1265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401077419" sldId="1266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60298957" sldId="1267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195037851" sldId="1268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144207935" sldId="1269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018025891" sldId="1270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4260578814" sldId="1271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81778984" sldId="1272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47458950" sldId="1273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594423555" sldId="1274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632810678" sldId="1275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898057400" sldId="1276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299460207" sldId="1277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628950765" sldId="1278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895081819" sldId="1279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361531633" sldId="1280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863492011" sldId="1281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236365905" sldId="1282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294244416" sldId="1283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026415097" sldId="1284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271788878" sldId="1285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958762241" sldId="1286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473246581" sldId="1287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878088097" sldId="1288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175532161" sldId="1289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937994762" sldId="1290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463994911" sldId="1291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63560754" sldId="1292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159908530" sldId="1293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438141139" sldId="1294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4140446611" sldId="1295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334561872" sldId="1296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669390183" sldId="1297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150997112" sldId="1298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29512513" sldId="1299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443530414" sldId="1300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496076176" sldId="1301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327957535" sldId="1302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094094884" sldId="1303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446944293" sldId="1304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643146362" sldId="1306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746522134" sldId="1307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947460477" sldId="1308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832509375" sldId="1309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4240142957" sldId="1310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238535325" sldId="1311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869393198" sldId="1312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632967742" sldId="1313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998003248" sldId="1314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598186081" sldId="1315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595475697" sldId="1316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147737514" sldId="1317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190008820" sldId="1318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515652660" sldId="1319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178908487" sldId="1321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873220220" sldId="1323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735446484" sldId="1325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753229738" sldId="1326"/>
        </pc:sldMkLst>
      </pc:sldChg>
      <pc:sldChg chg="del">
        <pc:chgData name="Jonathan  Cosme" userId="272d5a2a-eea8-4805-b974-3aa4aa9a913a" providerId="ADAL" clId="{1A5926BA-328E-4CB0-B6A4-AC9B22D581C6}" dt="2022-11-24T18:08:13.602" v="4" actId="47"/>
        <pc:sldMkLst>
          <pc:docMk/>
          <pc:sldMk cId="4239828351" sldId="1329"/>
        </pc:sldMkLst>
      </pc:sldChg>
      <pc:sldChg chg="del">
        <pc:chgData name="Jonathan  Cosme" userId="272d5a2a-eea8-4805-b974-3aa4aa9a913a" providerId="ADAL" clId="{1A5926BA-328E-4CB0-B6A4-AC9B22D581C6}" dt="2022-11-24T18:08:13.602" v="4" actId="47"/>
        <pc:sldMkLst>
          <pc:docMk/>
          <pc:sldMk cId="2413771826" sldId="1330"/>
        </pc:sldMkLst>
      </pc:sldChg>
      <pc:sldChg chg="del">
        <pc:chgData name="Jonathan  Cosme" userId="272d5a2a-eea8-4805-b974-3aa4aa9a913a" providerId="ADAL" clId="{1A5926BA-328E-4CB0-B6A4-AC9B22D581C6}" dt="2022-11-24T18:08:13.602" v="4" actId="47"/>
        <pc:sldMkLst>
          <pc:docMk/>
          <pc:sldMk cId="4250470333" sldId="1331"/>
        </pc:sldMkLst>
      </pc:sldChg>
      <pc:sldChg chg="del">
        <pc:chgData name="Jonathan  Cosme" userId="272d5a2a-eea8-4805-b974-3aa4aa9a913a" providerId="ADAL" clId="{1A5926BA-328E-4CB0-B6A4-AC9B22D581C6}" dt="2022-11-24T18:08:13.602" v="4" actId="47"/>
        <pc:sldMkLst>
          <pc:docMk/>
          <pc:sldMk cId="2761130774" sldId="1332"/>
        </pc:sldMkLst>
      </pc:sldChg>
      <pc:sldChg chg="del">
        <pc:chgData name="Jonathan  Cosme" userId="272d5a2a-eea8-4805-b974-3aa4aa9a913a" providerId="ADAL" clId="{1A5926BA-328E-4CB0-B6A4-AC9B22D581C6}" dt="2022-11-24T18:08:13.602" v="4" actId="47"/>
        <pc:sldMkLst>
          <pc:docMk/>
          <pc:sldMk cId="4050456539" sldId="1333"/>
        </pc:sldMkLst>
      </pc:sldChg>
      <pc:sldChg chg="del">
        <pc:chgData name="Jonathan  Cosme" userId="272d5a2a-eea8-4805-b974-3aa4aa9a913a" providerId="ADAL" clId="{1A5926BA-328E-4CB0-B6A4-AC9B22D581C6}" dt="2022-11-24T18:08:13.602" v="4" actId="47"/>
        <pc:sldMkLst>
          <pc:docMk/>
          <pc:sldMk cId="3918903459" sldId="1334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265108224" sldId="1335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844444815" sldId="1336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127111341" sldId="1337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389358397" sldId="1338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006328698" sldId="1339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649996573" sldId="1340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856769019" sldId="1341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073934258" sldId="1342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124321094" sldId="1343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810057300" sldId="1344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926769206" sldId="1345"/>
        </pc:sldMkLst>
      </pc:sldChg>
      <pc:sldChg chg="del">
        <pc:chgData name="Jonathan  Cosme" userId="272d5a2a-eea8-4805-b974-3aa4aa9a913a" providerId="ADAL" clId="{1A5926BA-328E-4CB0-B6A4-AC9B22D581C6}" dt="2022-11-24T18:08:13.602" v="4" actId="47"/>
        <pc:sldMkLst>
          <pc:docMk/>
          <pc:sldMk cId="3738606469" sldId="1346"/>
        </pc:sldMkLst>
      </pc:sldChg>
      <pc:sldChg chg="del">
        <pc:chgData name="Jonathan  Cosme" userId="272d5a2a-eea8-4805-b974-3aa4aa9a913a" providerId="ADAL" clId="{1A5926BA-328E-4CB0-B6A4-AC9B22D581C6}" dt="2022-11-24T18:08:13.602" v="4" actId="47"/>
        <pc:sldMkLst>
          <pc:docMk/>
          <pc:sldMk cId="4228543281" sldId="1347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911293628" sldId="1348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960896779" sldId="1349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861947272" sldId="1351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748243073" sldId="1352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548831649" sldId="1353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406949695" sldId="1354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474594160" sldId="1355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533536663" sldId="1356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4018120041" sldId="1358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165319165" sldId="1359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588770573" sldId="1360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964261060" sldId="1361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998609135" sldId="1362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327855972" sldId="1363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4038783558" sldId="1364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673550846" sldId="1365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095517509" sldId="1368"/>
        </pc:sldMkLst>
      </pc:sldChg>
      <pc:sldChg chg="delSp modSp del mod">
        <pc:chgData name="Jonathan  Cosme" userId="272d5a2a-eea8-4805-b974-3aa4aa9a913a" providerId="ADAL" clId="{1A5926BA-328E-4CB0-B6A4-AC9B22D581C6}" dt="2022-11-24T20:16:37.064" v="287" actId="47"/>
        <pc:sldMkLst>
          <pc:docMk/>
          <pc:sldMk cId="2941323136" sldId="1369"/>
        </pc:sldMkLst>
        <pc:spChg chg="del">
          <ac:chgData name="Jonathan  Cosme" userId="272d5a2a-eea8-4805-b974-3aa4aa9a913a" providerId="ADAL" clId="{1A5926BA-328E-4CB0-B6A4-AC9B22D581C6}" dt="2022-11-24T19:18:59.425" v="205" actId="478"/>
          <ac:spMkLst>
            <pc:docMk/>
            <pc:sldMk cId="2941323136" sldId="1369"/>
            <ac:spMk id="6" creationId="{A20BCC2E-9526-3F94-798B-F3803493C601}"/>
          </ac:spMkLst>
        </pc:spChg>
        <pc:spChg chg="del mod">
          <ac:chgData name="Jonathan  Cosme" userId="272d5a2a-eea8-4805-b974-3aa4aa9a913a" providerId="ADAL" clId="{1A5926BA-328E-4CB0-B6A4-AC9B22D581C6}" dt="2022-11-24T19:18:59.425" v="205" actId="478"/>
          <ac:spMkLst>
            <pc:docMk/>
            <pc:sldMk cId="2941323136" sldId="1369"/>
            <ac:spMk id="862" creationId="{00000000-0000-0000-0000-000000000000}"/>
          </ac:spMkLst>
        </pc:spChg>
      </pc:sldChg>
      <pc:sldChg chg="del">
        <pc:chgData name="Jonathan  Cosme" userId="272d5a2a-eea8-4805-b974-3aa4aa9a913a" providerId="ADAL" clId="{1A5926BA-328E-4CB0-B6A4-AC9B22D581C6}" dt="2022-11-24T20:16:41.734" v="288" actId="47"/>
        <pc:sldMkLst>
          <pc:docMk/>
          <pc:sldMk cId="4166649788" sldId="1371"/>
        </pc:sldMkLst>
      </pc:sldChg>
      <pc:sldChg chg="del">
        <pc:chgData name="Jonathan  Cosme" userId="272d5a2a-eea8-4805-b974-3aa4aa9a913a" providerId="ADAL" clId="{1A5926BA-328E-4CB0-B6A4-AC9B22D581C6}" dt="2022-11-24T20:16:41.734" v="288" actId="47"/>
        <pc:sldMkLst>
          <pc:docMk/>
          <pc:sldMk cId="482402923" sldId="1372"/>
        </pc:sldMkLst>
      </pc:sldChg>
      <pc:sldChg chg="del">
        <pc:chgData name="Jonathan  Cosme" userId="272d5a2a-eea8-4805-b974-3aa4aa9a913a" providerId="ADAL" clId="{1A5926BA-328E-4CB0-B6A4-AC9B22D581C6}" dt="2022-11-24T20:16:41.734" v="288" actId="47"/>
        <pc:sldMkLst>
          <pc:docMk/>
          <pc:sldMk cId="53577471" sldId="1373"/>
        </pc:sldMkLst>
      </pc:sldChg>
      <pc:sldChg chg="del">
        <pc:chgData name="Jonathan  Cosme" userId="272d5a2a-eea8-4805-b974-3aa4aa9a913a" providerId="ADAL" clId="{1A5926BA-328E-4CB0-B6A4-AC9B22D581C6}" dt="2022-11-24T20:16:41.734" v="288" actId="47"/>
        <pc:sldMkLst>
          <pc:docMk/>
          <pc:sldMk cId="347045958" sldId="1374"/>
        </pc:sldMkLst>
      </pc:sldChg>
      <pc:sldChg chg="del">
        <pc:chgData name="Jonathan  Cosme" userId="272d5a2a-eea8-4805-b974-3aa4aa9a913a" providerId="ADAL" clId="{1A5926BA-328E-4CB0-B6A4-AC9B22D581C6}" dt="2022-11-24T20:16:41.734" v="288" actId="47"/>
        <pc:sldMkLst>
          <pc:docMk/>
          <pc:sldMk cId="3981743518" sldId="1375"/>
        </pc:sldMkLst>
      </pc:sldChg>
      <pc:sldChg chg="del">
        <pc:chgData name="Jonathan  Cosme" userId="272d5a2a-eea8-4805-b974-3aa4aa9a913a" providerId="ADAL" clId="{1A5926BA-328E-4CB0-B6A4-AC9B22D581C6}" dt="2022-11-24T20:16:41.734" v="288" actId="47"/>
        <pc:sldMkLst>
          <pc:docMk/>
          <pc:sldMk cId="4084134806" sldId="1376"/>
        </pc:sldMkLst>
      </pc:sldChg>
      <pc:sldChg chg="del">
        <pc:chgData name="Jonathan  Cosme" userId="272d5a2a-eea8-4805-b974-3aa4aa9a913a" providerId="ADAL" clId="{1A5926BA-328E-4CB0-B6A4-AC9B22D581C6}" dt="2022-11-24T20:16:41.734" v="288" actId="47"/>
        <pc:sldMkLst>
          <pc:docMk/>
          <pc:sldMk cId="3650494596" sldId="1377"/>
        </pc:sldMkLst>
      </pc:sldChg>
      <pc:sldChg chg="del">
        <pc:chgData name="Jonathan  Cosme" userId="272d5a2a-eea8-4805-b974-3aa4aa9a913a" providerId="ADAL" clId="{1A5926BA-328E-4CB0-B6A4-AC9B22D581C6}" dt="2022-11-24T20:16:41.734" v="288" actId="47"/>
        <pc:sldMkLst>
          <pc:docMk/>
          <pc:sldMk cId="3911969389" sldId="1378"/>
        </pc:sldMkLst>
      </pc:sldChg>
      <pc:sldChg chg="del">
        <pc:chgData name="Jonathan  Cosme" userId="272d5a2a-eea8-4805-b974-3aa4aa9a913a" providerId="ADAL" clId="{1A5926BA-328E-4CB0-B6A4-AC9B22D581C6}" dt="2022-11-24T20:16:54.745" v="289" actId="2696"/>
        <pc:sldMkLst>
          <pc:docMk/>
          <pc:sldMk cId="2289748719" sldId="1379"/>
        </pc:sldMkLst>
      </pc:sldChg>
      <pc:sldChg chg="modSp del mod">
        <pc:chgData name="Jonathan  Cosme" userId="272d5a2a-eea8-4805-b974-3aa4aa9a913a" providerId="ADAL" clId="{1A5926BA-328E-4CB0-B6A4-AC9B22D581C6}" dt="2022-11-24T20:17:07.370" v="290" actId="47"/>
        <pc:sldMkLst>
          <pc:docMk/>
          <pc:sldMk cId="2854950705" sldId="1385"/>
        </pc:sldMkLst>
        <pc:spChg chg="mod">
          <ac:chgData name="Jonathan  Cosme" userId="272d5a2a-eea8-4805-b974-3aa4aa9a913a" providerId="ADAL" clId="{1A5926BA-328E-4CB0-B6A4-AC9B22D581C6}" dt="2022-11-24T18:46:49.889" v="153" actId="20577"/>
          <ac:spMkLst>
            <pc:docMk/>
            <pc:sldMk cId="2854950705" sldId="1385"/>
            <ac:spMk id="569" creationId="{00000000-0000-0000-0000-000000000000}"/>
          </ac:spMkLst>
        </pc:spChg>
      </pc:sldChg>
      <pc:sldChg chg="modSp mod">
        <pc:chgData name="Jonathan  Cosme" userId="272d5a2a-eea8-4805-b974-3aa4aa9a913a" providerId="ADAL" clId="{1A5926BA-328E-4CB0-B6A4-AC9B22D581C6}" dt="2022-11-24T18:50:13.378" v="192"/>
        <pc:sldMkLst>
          <pc:docMk/>
          <pc:sldMk cId="1199956456" sldId="1386"/>
        </pc:sldMkLst>
        <pc:spChg chg="mod">
          <ac:chgData name="Jonathan  Cosme" userId="272d5a2a-eea8-4805-b974-3aa4aa9a913a" providerId="ADAL" clId="{1A5926BA-328E-4CB0-B6A4-AC9B22D581C6}" dt="2022-11-24T18:50:13.378" v="192"/>
          <ac:spMkLst>
            <pc:docMk/>
            <pc:sldMk cId="1199956456" sldId="1386"/>
            <ac:spMk id="45" creationId="{00000000-0000-0000-0000-000000000000}"/>
          </ac:spMkLst>
        </pc:spChg>
        <pc:spChg chg="mod">
          <ac:chgData name="Jonathan  Cosme" userId="272d5a2a-eea8-4805-b974-3aa4aa9a913a" providerId="ADAL" clId="{1A5926BA-328E-4CB0-B6A4-AC9B22D581C6}" dt="2022-11-24T18:46:58.324" v="155"/>
          <ac:spMkLst>
            <pc:docMk/>
            <pc:sldMk cId="1199956456" sldId="1386"/>
            <ac:spMk id="569" creationId="{00000000-0000-0000-0000-000000000000}"/>
          </ac:spMkLst>
        </pc:spChg>
      </pc:sldChg>
      <pc:sldChg chg="modSp del mod">
        <pc:chgData name="Jonathan  Cosme" userId="272d5a2a-eea8-4805-b974-3aa4aa9a913a" providerId="ADAL" clId="{1A5926BA-328E-4CB0-B6A4-AC9B22D581C6}" dt="2022-11-24T20:17:07.370" v="290" actId="47"/>
        <pc:sldMkLst>
          <pc:docMk/>
          <pc:sldMk cId="1948084828" sldId="1387"/>
        </pc:sldMkLst>
        <pc:spChg chg="mod">
          <ac:chgData name="Jonathan  Cosme" userId="272d5a2a-eea8-4805-b974-3aa4aa9a913a" providerId="ADAL" clId="{1A5926BA-328E-4CB0-B6A4-AC9B22D581C6}" dt="2022-11-24T18:50:17.106" v="193"/>
          <ac:spMkLst>
            <pc:docMk/>
            <pc:sldMk cId="1948084828" sldId="1387"/>
            <ac:spMk id="45" creationId="{00000000-0000-0000-0000-000000000000}"/>
          </ac:spMkLst>
        </pc:spChg>
        <pc:spChg chg="mod">
          <ac:chgData name="Jonathan  Cosme" userId="272d5a2a-eea8-4805-b974-3aa4aa9a913a" providerId="ADAL" clId="{1A5926BA-328E-4CB0-B6A4-AC9B22D581C6}" dt="2022-11-24T18:46:56.192" v="154"/>
          <ac:spMkLst>
            <pc:docMk/>
            <pc:sldMk cId="1948084828" sldId="1387"/>
            <ac:spMk id="569" creationId="{00000000-0000-0000-0000-000000000000}"/>
          </ac:spMkLst>
        </pc:spChg>
      </pc:sldChg>
      <pc:sldChg chg="modSp mod">
        <pc:chgData name="Jonathan  Cosme" userId="272d5a2a-eea8-4805-b974-3aa4aa9a913a" providerId="ADAL" clId="{1A5926BA-328E-4CB0-B6A4-AC9B22D581C6}" dt="2022-11-24T18:49:58.648" v="188" actId="20577"/>
        <pc:sldMkLst>
          <pc:docMk/>
          <pc:sldMk cId="1084462959" sldId="1389"/>
        </pc:sldMkLst>
        <pc:spChg chg="mod">
          <ac:chgData name="Jonathan  Cosme" userId="272d5a2a-eea8-4805-b974-3aa4aa9a913a" providerId="ADAL" clId="{1A5926BA-328E-4CB0-B6A4-AC9B22D581C6}" dt="2022-11-24T18:49:58.648" v="188" actId="20577"/>
          <ac:spMkLst>
            <pc:docMk/>
            <pc:sldMk cId="1084462959" sldId="1389"/>
            <ac:spMk id="45" creationId="{00000000-0000-0000-0000-000000000000}"/>
          </ac:spMkLst>
        </pc:spChg>
        <pc:spChg chg="mod">
          <ac:chgData name="Jonathan  Cosme" userId="272d5a2a-eea8-4805-b974-3aa4aa9a913a" providerId="ADAL" clId="{1A5926BA-328E-4CB0-B6A4-AC9B22D581C6}" dt="2022-11-24T18:47:52.217" v="161"/>
          <ac:spMkLst>
            <pc:docMk/>
            <pc:sldMk cId="1084462959" sldId="1389"/>
            <ac:spMk id="569" creationId="{00000000-0000-0000-0000-000000000000}"/>
          </ac:spMkLst>
        </pc:spChg>
      </pc:sldChg>
      <pc:sldChg chg="modSp del mod">
        <pc:chgData name="Jonathan  Cosme" userId="272d5a2a-eea8-4805-b974-3aa4aa9a913a" providerId="ADAL" clId="{1A5926BA-328E-4CB0-B6A4-AC9B22D581C6}" dt="2022-11-24T20:17:14.811" v="291" actId="47"/>
        <pc:sldMkLst>
          <pc:docMk/>
          <pc:sldMk cId="4216762030" sldId="1390"/>
        </pc:sldMkLst>
        <pc:spChg chg="mod">
          <ac:chgData name="Jonathan  Cosme" userId="272d5a2a-eea8-4805-b974-3aa4aa9a913a" providerId="ADAL" clId="{1A5926BA-328E-4CB0-B6A4-AC9B22D581C6}" dt="2022-11-24T18:50:03.153" v="189"/>
          <ac:spMkLst>
            <pc:docMk/>
            <pc:sldMk cId="4216762030" sldId="1390"/>
            <ac:spMk id="45" creationId="{00000000-0000-0000-0000-000000000000}"/>
          </ac:spMkLst>
        </pc:spChg>
        <pc:spChg chg="mod">
          <ac:chgData name="Jonathan  Cosme" userId="272d5a2a-eea8-4805-b974-3aa4aa9a913a" providerId="ADAL" clId="{1A5926BA-328E-4CB0-B6A4-AC9B22D581C6}" dt="2022-11-24T18:47:47.929" v="160"/>
          <ac:spMkLst>
            <pc:docMk/>
            <pc:sldMk cId="4216762030" sldId="1390"/>
            <ac:spMk id="569" creationId="{00000000-0000-0000-0000-000000000000}"/>
          </ac:spMkLst>
        </pc:spChg>
      </pc:sldChg>
      <pc:sldChg chg="modSp del mod">
        <pc:chgData name="Jonathan  Cosme" userId="272d5a2a-eea8-4805-b974-3aa4aa9a913a" providerId="ADAL" clId="{1A5926BA-328E-4CB0-B6A4-AC9B22D581C6}" dt="2022-11-24T20:17:14.811" v="291" actId="47"/>
        <pc:sldMkLst>
          <pc:docMk/>
          <pc:sldMk cId="1931070028" sldId="1391"/>
        </pc:sldMkLst>
        <pc:spChg chg="mod">
          <ac:chgData name="Jonathan  Cosme" userId="272d5a2a-eea8-4805-b974-3aa4aa9a913a" providerId="ADAL" clId="{1A5926BA-328E-4CB0-B6A4-AC9B22D581C6}" dt="2022-11-24T18:50:06.288" v="190"/>
          <ac:spMkLst>
            <pc:docMk/>
            <pc:sldMk cId="1931070028" sldId="1391"/>
            <ac:spMk id="45" creationId="{00000000-0000-0000-0000-000000000000}"/>
          </ac:spMkLst>
        </pc:spChg>
        <pc:spChg chg="mod">
          <ac:chgData name="Jonathan  Cosme" userId="272d5a2a-eea8-4805-b974-3aa4aa9a913a" providerId="ADAL" clId="{1A5926BA-328E-4CB0-B6A4-AC9B22D581C6}" dt="2022-11-24T18:47:04.722" v="158"/>
          <ac:spMkLst>
            <pc:docMk/>
            <pc:sldMk cId="1931070028" sldId="1391"/>
            <ac:spMk id="569" creationId="{00000000-0000-0000-0000-000000000000}"/>
          </ac:spMkLst>
        </pc:spChg>
      </pc:sldChg>
      <pc:sldChg chg="modSp del mod">
        <pc:chgData name="Jonathan  Cosme" userId="272d5a2a-eea8-4805-b974-3aa4aa9a913a" providerId="ADAL" clId="{1A5926BA-328E-4CB0-B6A4-AC9B22D581C6}" dt="2022-11-24T20:17:14.811" v="291" actId="47"/>
        <pc:sldMkLst>
          <pc:docMk/>
          <pc:sldMk cId="302811114" sldId="1392"/>
        </pc:sldMkLst>
        <pc:spChg chg="mod">
          <ac:chgData name="Jonathan  Cosme" userId="272d5a2a-eea8-4805-b974-3aa4aa9a913a" providerId="ADAL" clId="{1A5926BA-328E-4CB0-B6A4-AC9B22D581C6}" dt="2022-11-24T18:50:08.176" v="191"/>
          <ac:spMkLst>
            <pc:docMk/>
            <pc:sldMk cId="302811114" sldId="1392"/>
            <ac:spMk id="45" creationId="{00000000-0000-0000-0000-000000000000}"/>
          </ac:spMkLst>
        </pc:spChg>
        <pc:spChg chg="mod">
          <ac:chgData name="Jonathan  Cosme" userId="272d5a2a-eea8-4805-b974-3aa4aa9a913a" providerId="ADAL" clId="{1A5926BA-328E-4CB0-B6A4-AC9B22D581C6}" dt="2022-11-24T18:47:02.589" v="157"/>
          <ac:spMkLst>
            <pc:docMk/>
            <pc:sldMk cId="302811114" sldId="1392"/>
            <ac:spMk id="569" creationId="{00000000-0000-0000-0000-000000000000}"/>
          </ac:spMkLst>
        </pc:spChg>
      </pc:sldChg>
      <pc:sldChg chg="modSp mod">
        <pc:chgData name="Jonathan  Cosme" userId="272d5a2a-eea8-4805-b974-3aa4aa9a913a" providerId="ADAL" clId="{1A5926BA-328E-4CB0-B6A4-AC9B22D581C6}" dt="2022-11-24T18:42:59.220" v="97"/>
        <pc:sldMkLst>
          <pc:docMk/>
          <pc:sldMk cId="1678377254" sldId="1393"/>
        </pc:sldMkLst>
        <pc:spChg chg="mod">
          <ac:chgData name="Jonathan  Cosme" userId="272d5a2a-eea8-4805-b974-3aa4aa9a913a" providerId="ADAL" clId="{1A5926BA-328E-4CB0-B6A4-AC9B22D581C6}" dt="2022-11-24T18:42:59.220" v="97"/>
          <ac:spMkLst>
            <pc:docMk/>
            <pc:sldMk cId="1678377254" sldId="1393"/>
            <ac:spMk id="569" creationId="{00000000-0000-0000-0000-000000000000}"/>
          </ac:spMkLst>
        </pc:spChg>
      </pc:sldChg>
      <pc:sldChg chg="modSp del mod">
        <pc:chgData name="Jonathan  Cosme" userId="272d5a2a-eea8-4805-b974-3aa4aa9a913a" providerId="ADAL" clId="{1A5926BA-328E-4CB0-B6A4-AC9B22D581C6}" dt="2022-11-24T20:17:27.330" v="292" actId="47"/>
        <pc:sldMkLst>
          <pc:docMk/>
          <pc:sldMk cId="507524983" sldId="1394"/>
        </pc:sldMkLst>
        <pc:spChg chg="mod">
          <ac:chgData name="Jonathan  Cosme" userId="272d5a2a-eea8-4805-b974-3aa4aa9a913a" providerId="ADAL" clId="{1A5926BA-328E-4CB0-B6A4-AC9B22D581C6}" dt="2022-11-24T18:42:57.484" v="96"/>
          <ac:spMkLst>
            <pc:docMk/>
            <pc:sldMk cId="507524983" sldId="1394"/>
            <ac:spMk id="569" creationId="{00000000-0000-0000-0000-000000000000}"/>
          </ac:spMkLst>
        </pc:spChg>
      </pc:sldChg>
      <pc:sldChg chg="modSp del mod">
        <pc:chgData name="Jonathan  Cosme" userId="272d5a2a-eea8-4805-b974-3aa4aa9a913a" providerId="ADAL" clId="{1A5926BA-328E-4CB0-B6A4-AC9B22D581C6}" dt="2022-11-24T20:17:27.330" v="292" actId="47"/>
        <pc:sldMkLst>
          <pc:docMk/>
          <pc:sldMk cId="102842390" sldId="1395"/>
        </pc:sldMkLst>
        <pc:spChg chg="mod">
          <ac:chgData name="Jonathan  Cosme" userId="272d5a2a-eea8-4805-b974-3aa4aa9a913a" providerId="ADAL" clId="{1A5926BA-328E-4CB0-B6A4-AC9B22D581C6}" dt="2022-11-24T18:42:55.562" v="95"/>
          <ac:spMkLst>
            <pc:docMk/>
            <pc:sldMk cId="102842390" sldId="1395"/>
            <ac:spMk id="569" creationId="{00000000-0000-0000-0000-000000000000}"/>
          </ac:spMkLst>
        </pc:spChg>
      </pc:sldChg>
      <pc:sldChg chg="modSp del mod">
        <pc:chgData name="Jonathan  Cosme" userId="272d5a2a-eea8-4805-b974-3aa4aa9a913a" providerId="ADAL" clId="{1A5926BA-328E-4CB0-B6A4-AC9B22D581C6}" dt="2022-11-24T20:17:27.330" v="292" actId="47"/>
        <pc:sldMkLst>
          <pc:docMk/>
          <pc:sldMk cId="1124816285" sldId="1396"/>
        </pc:sldMkLst>
        <pc:spChg chg="mod">
          <ac:chgData name="Jonathan  Cosme" userId="272d5a2a-eea8-4805-b974-3aa4aa9a913a" providerId="ADAL" clId="{1A5926BA-328E-4CB0-B6A4-AC9B22D581C6}" dt="2022-11-24T18:42:51.060" v="94"/>
          <ac:spMkLst>
            <pc:docMk/>
            <pc:sldMk cId="1124816285" sldId="1396"/>
            <ac:spMk id="569" creationId="{00000000-0000-0000-0000-000000000000}"/>
          </ac:spMkLst>
        </pc:spChg>
      </pc:sldChg>
      <pc:sldChg chg="modSp del mod">
        <pc:chgData name="Jonathan  Cosme" userId="272d5a2a-eea8-4805-b974-3aa4aa9a913a" providerId="ADAL" clId="{1A5926BA-328E-4CB0-B6A4-AC9B22D581C6}" dt="2022-11-24T20:17:27.330" v="292" actId="47"/>
        <pc:sldMkLst>
          <pc:docMk/>
          <pc:sldMk cId="4040572155" sldId="1397"/>
        </pc:sldMkLst>
        <pc:spChg chg="mod">
          <ac:chgData name="Jonathan  Cosme" userId="272d5a2a-eea8-4805-b974-3aa4aa9a913a" providerId="ADAL" clId="{1A5926BA-328E-4CB0-B6A4-AC9B22D581C6}" dt="2022-11-24T18:42:46.945" v="93"/>
          <ac:spMkLst>
            <pc:docMk/>
            <pc:sldMk cId="4040572155" sldId="1397"/>
            <ac:spMk id="569" creationId="{00000000-0000-0000-0000-000000000000}"/>
          </ac:spMkLst>
        </pc:spChg>
      </pc:sldChg>
      <pc:sldChg chg="delSp modSp del mod">
        <pc:chgData name="Jonathan  Cosme" userId="272d5a2a-eea8-4805-b974-3aa4aa9a913a" providerId="ADAL" clId="{1A5926BA-328E-4CB0-B6A4-AC9B22D581C6}" dt="2022-11-24T20:17:27.330" v="292" actId="47"/>
        <pc:sldMkLst>
          <pc:docMk/>
          <pc:sldMk cId="3840213317" sldId="1398"/>
        </pc:sldMkLst>
        <pc:spChg chg="mod">
          <ac:chgData name="Jonathan  Cosme" userId="272d5a2a-eea8-4805-b974-3aa4aa9a913a" providerId="ADAL" clId="{1A5926BA-328E-4CB0-B6A4-AC9B22D581C6}" dt="2022-11-24T18:42:43.220" v="92" actId="20577"/>
          <ac:spMkLst>
            <pc:docMk/>
            <pc:sldMk cId="3840213317" sldId="1398"/>
            <ac:spMk id="569" creationId="{00000000-0000-0000-0000-000000000000}"/>
          </ac:spMkLst>
        </pc:spChg>
        <pc:grpChg chg="del">
          <ac:chgData name="Jonathan  Cosme" userId="272d5a2a-eea8-4805-b974-3aa4aa9a913a" providerId="ADAL" clId="{1A5926BA-328E-4CB0-B6A4-AC9B22D581C6}" dt="2022-11-24T18:48:53.689" v="186" actId="478"/>
          <ac:grpSpMkLst>
            <pc:docMk/>
            <pc:sldMk cId="3840213317" sldId="1398"/>
            <ac:grpSpMk id="581" creationId="{DF656E37-B561-7B64-3822-4A302F705604}"/>
          </ac:grpSpMkLst>
        </pc:grpChg>
        <pc:grpChg chg="del">
          <ac:chgData name="Jonathan  Cosme" userId="272d5a2a-eea8-4805-b974-3aa4aa9a913a" providerId="ADAL" clId="{1A5926BA-328E-4CB0-B6A4-AC9B22D581C6}" dt="2022-11-24T18:48:53.689" v="186" actId="478"/>
          <ac:grpSpMkLst>
            <pc:docMk/>
            <pc:sldMk cId="3840213317" sldId="1398"/>
            <ac:grpSpMk id="582" creationId="{48067478-64D0-F795-95F1-30BAD5D6DC4B}"/>
          </ac:grpSpMkLst>
        </pc:grpChg>
        <pc:grpChg chg="del">
          <ac:chgData name="Jonathan  Cosme" userId="272d5a2a-eea8-4805-b974-3aa4aa9a913a" providerId="ADAL" clId="{1A5926BA-328E-4CB0-B6A4-AC9B22D581C6}" dt="2022-11-24T18:48:53.689" v="186" actId="478"/>
          <ac:grpSpMkLst>
            <pc:docMk/>
            <pc:sldMk cId="3840213317" sldId="1398"/>
            <ac:grpSpMk id="583" creationId="{21260FF1-72C4-AF0F-398E-C22D933BED8F}"/>
          </ac:grpSpMkLst>
        </pc:grpChg>
      </pc:sldChg>
      <pc:sldChg chg="add del">
        <pc:chgData name="Jonathan  Cosme" userId="272d5a2a-eea8-4805-b974-3aa4aa9a913a" providerId="ADAL" clId="{1A5926BA-328E-4CB0-B6A4-AC9B22D581C6}" dt="2022-11-24T20:17:27.330" v="292" actId="47"/>
        <pc:sldMkLst>
          <pc:docMk/>
          <pc:sldMk cId="1858859938" sldId="1399"/>
        </pc:sldMkLst>
      </pc:sldChg>
      <pc:sldChg chg="del">
        <pc:chgData name="Jonathan  Cosme" userId="272d5a2a-eea8-4805-b974-3aa4aa9a913a" providerId="ADAL" clId="{1A5926BA-328E-4CB0-B6A4-AC9B22D581C6}" dt="2022-11-24T18:08:06.994" v="3" actId="47"/>
        <pc:sldMkLst>
          <pc:docMk/>
          <pc:sldMk cId="3957637695" sldId="1399"/>
        </pc:sldMkLst>
      </pc:sldChg>
      <pc:sldChg chg="add">
        <pc:chgData name="Jonathan  Cosme" userId="272d5a2a-eea8-4805-b974-3aa4aa9a913a" providerId="ADAL" clId="{1A5926BA-328E-4CB0-B6A4-AC9B22D581C6}" dt="2022-11-24T19:18:54.939" v="204"/>
        <pc:sldMkLst>
          <pc:docMk/>
          <pc:sldMk cId="831212706" sldId="1400"/>
        </pc:sldMkLst>
      </pc:sldChg>
      <pc:sldChg chg="del">
        <pc:chgData name="Jonathan  Cosme" userId="272d5a2a-eea8-4805-b974-3aa4aa9a913a" providerId="ADAL" clId="{1A5926BA-328E-4CB0-B6A4-AC9B22D581C6}" dt="2022-11-24T18:08:06.994" v="3" actId="47"/>
        <pc:sldMkLst>
          <pc:docMk/>
          <pc:sldMk cId="2647926756" sldId="1400"/>
        </pc:sldMkLst>
      </pc:sldChg>
      <pc:sldChg chg="del">
        <pc:chgData name="Jonathan  Cosme" userId="272d5a2a-eea8-4805-b974-3aa4aa9a913a" providerId="ADAL" clId="{1A5926BA-328E-4CB0-B6A4-AC9B22D581C6}" dt="2022-11-24T18:08:06.994" v="3" actId="47"/>
        <pc:sldMkLst>
          <pc:docMk/>
          <pc:sldMk cId="571618807" sldId="1401"/>
        </pc:sldMkLst>
      </pc:sldChg>
      <pc:sldChg chg="modSp add mod ord">
        <pc:chgData name="Jonathan  Cosme" userId="272d5a2a-eea8-4805-b974-3aa4aa9a913a" providerId="ADAL" clId="{1A5926BA-328E-4CB0-B6A4-AC9B22D581C6}" dt="2022-11-24T19:29:23.682" v="281"/>
        <pc:sldMkLst>
          <pc:docMk/>
          <pc:sldMk cId="3746329099" sldId="1401"/>
        </pc:sldMkLst>
        <pc:spChg chg="mod">
          <ac:chgData name="Jonathan  Cosme" userId="272d5a2a-eea8-4805-b974-3aa4aa9a913a" providerId="ADAL" clId="{1A5926BA-328E-4CB0-B6A4-AC9B22D581C6}" dt="2022-11-24T19:28:49.680" v="250" actId="20577"/>
          <ac:spMkLst>
            <pc:docMk/>
            <pc:sldMk cId="3746329099" sldId="1401"/>
            <ac:spMk id="1493" creationId="{00000000-0000-0000-0000-000000000000}"/>
          </ac:spMkLst>
        </pc:spChg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969081301" sldId="1402"/>
        </pc:sldMkLst>
      </pc:sldChg>
      <pc:sldChg chg="modSp add mod ord">
        <pc:chgData name="Jonathan  Cosme" userId="272d5a2a-eea8-4805-b974-3aa4aa9a913a" providerId="ADAL" clId="{1A5926BA-328E-4CB0-B6A4-AC9B22D581C6}" dt="2022-11-24T19:29:24.897" v="283"/>
        <pc:sldMkLst>
          <pc:docMk/>
          <pc:sldMk cId="1524520313" sldId="1402"/>
        </pc:sldMkLst>
        <pc:spChg chg="mod">
          <ac:chgData name="Jonathan  Cosme" userId="272d5a2a-eea8-4805-b974-3aa4aa9a913a" providerId="ADAL" clId="{1A5926BA-328E-4CB0-B6A4-AC9B22D581C6}" dt="2022-11-24T19:29:06.463" v="279" actId="20577"/>
          <ac:spMkLst>
            <pc:docMk/>
            <pc:sldMk cId="1524520313" sldId="1402"/>
            <ac:spMk id="1493" creationId="{00000000-0000-0000-0000-000000000000}"/>
          </ac:spMkLst>
        </pc:spChg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967063968" sldId="1403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547861731" sldId="1404"/>
        </pc:sldMkLst>
      </pc:sldChg>
      <pc:sldChg chg="addSp delSp modSp del mod">
        <pc:chgData name="Jonathan  Cosme" userId="272d5a2a-eea8-4805-b974-3aa4aa9a913a" providerId="ADAL" clId="{1A5926BA-328E-4CB0-B6A4-AC9B22D581C6}" dt="2022-11-24T18:42:22.357" v="83" actId="2696"/>
        <pc:sldMkLst>
          <pc:docMk/>
          <pc:sldMk cId="1073857731" sldId="1405"/>
        </pc:sldMkLst>
        <pc:spChg chg="mod">
          <ac:chgData name="Jonathan  Cosme" userId="272d5a2a-eea8-4805-b974-3aa4aa9a913a" providerId="ADAL" clId="{1A5926BA-328E-4CB0-B6A4-AC9B22D581C6}" dt="2022-11-24T18:35:51.003" v="69"/>
          <ac:spMkLst>
            <pc:docMk/>
            <pc:sldMk cId="1073857731" sldId="1405"/>
            <ac:spMk id="5" creationId="{0C4EC0F2-F2E0-4B15-E5A8-1E16272D71E1}"/>
          </ac:spMkLst>
        </pc:spChg>
        <pc:spChg chg="mod">
          <ac:chgData name="Jonathan  Cosme" userId="272d5a2a-eea8-4805-b974-3aa4aa9a913a" providerId="ADAL" clId="{1A5926BA-328E-4CB0-B6A4-AC9B22D581C6}" dt="2022-11-24T18:35:51.003" v="69"/>
          <ac:spMkLst>
            <pc:docMk/>
            <pc:sldMk cId="1073857731" sldId="1405"/>
            <ac:spMk id="7" creationId="{2DB068CD-6FE2-090E-AD1D-9530968DE485}"/>
          </ac:spMkLst>
        </pc:spChg>
        <pc:spChg chg="mod">
          <ac:chgData name="Jonathan  Cosme" userId="272d5a2a-eea8-4805-b974-3aa4aa9a913a" providerId="ADAL" clId="{1A5926BA-328E-4CB0-B6A4-AC9B22D581C6}" dt="2022-11-24T18:35:51.003" v="69"/>
          <ac:spMkLst>
            <pc:docMk/>
            <pc:sldMk cId="1073857731" sldId="1405"/>
            <ac:spMk id="8" creationId="{A193C887-0F38-7784-1E65-4E5002AF1BB0}"/>
          </ac:spMkLst>
        </pc:spChg>
        <pc:spChg chg="mod">
          <ac:chgData name="Jonathan  Cosme" userId="272d5a2a-eea8-4805-b974-3aa4aa9a913a" providerId="ADAL" clId="{1A5926BA-328E-4CB0-B6A4-AC9B22D581C6}" dt="2022-11-24T18:35:51.003" v="69"/>
          <ac:spMkLst>
            <pc:docMk/>
            <pc:sldMk cId="1073857731" sldId="1405"/>
            <ac:spMk id="9" creationId="{D25678EB-C4F2-A915-1F49-11F4B32D611E}"/>
          </ac:spMkLst>
        </pc:spChg>
        <pc:spChg chg="mod">
          <ac:chgData name="Jonathan  Cosme" userId="272d5a2a-eea8-4805-b974-3aa4aa9a913a" providerId="ADAL" clId="{1A5926BA-328E-4CB0-B6A4-AC9B22D581C6}" dt="2022-11-24T18:35:51.003" v="69"/>
          <ac:spMkLst>
            <pc:docMk/>
            <pc:sldMk cId="1073857731" sldId="1405"/>
            <ac:spMk id="10" creationId="{DA764367-838A-5085-4D04-D458AF7C2EE4}"/>
          </ac:spMkLst>
        </pc:spChg>
        <pc:spChg chg="mod">
          <ac:chgData name="Jonathan  Cosme" userId="272d5a2a-eea8-4805-b974-3aa4aa9a913a" providerId="ADAL" clId="{1A5926BA-328E-4CB0-B6A4-AC9B22D581C6}" dt="2022-11-24T18:35:51.003" v="69"/>
          <ac:spMkLst>
            <pc:docMk/>
            <pc:sldMk cId="1073857731" sldId="1405"/>
            <ac:spMk id="11" creationId="{809E87BE-971B-D86B-4928-B831D982DC01}"/>
          </ac:spMkLst>
        </pc:spChg>
        <pc:spChg chg="mod">
          <ac:chgData name="Jonathan  Cosme" userId="272d5a2a-eea8-4805-b974-3aa4aa9a913a" providerId="ADAL" clId="{1A5926BA-328E-4CB0-B6A4-AC9B22D581C6}" dt="2022-11-24T18:37:10.010" v="82" actId="1076"/>
          <ac:spMkLst>
            <pc:docMk/>
            <pc:sldMk cId="1073857731" sldId="1405"/>
            <ac:spMk id="12" creationId="{F4F4B3C5-46FF-D990-422B-ECCE47B3DD55}"/>
          </ac:spMkLst>
        </pc:spChg>
        <pc:spChg chg="mod">
          <ac:chgData name="Jonathan  Cosme" userId="272d5a2a-eea8-4805-b974-3aa4aa9a913a" providerId="ADAL" clId="{1A5926BA-328E-4CB0-B6A4-AC9B22D581C6}" dt="2022-11-24T18:37:10.010" v="82" actId="1076"/>
          <ac:spMkLst>
            <pc:docMk/>
            <pc:sldMk cId="1073857731" sldId="1405"/>
            <ac:spMk id="15" creationId="{DB22AD32-E488-4C80-FF6D-181E6955E043}"/>
          </ac:spMkLst>
        </pc:spChg>
        <pc:spChg chg="mod">
          <ac:chgData name="Jonathan  Cosme" userId="272d5a2a-eea8-4805-b974-3aa4aa9a913a" providerId="ADAL" clId="{1A5926BA-328E-4CB0-B6A4-AC9B22D581C6}" dt="2022-11-24T18:37:10.010" v="82" actId="1076"/>
          <ac:spMkLst>
            <pc:docMk/>
            <pc:sldMk cId="1073857731" sldId="1405"/>
            <ac:spMk id="17" creationId="{7E0D118F-760D-44AF-C987-F7260325AF5F}"/>
          </ac:spMkLst>
        </pc:spChg>
        <pc:spChg chg="mod">
          <ac:chgData name="Jonathan  Cosme" userId="272d5a2a-eea8-4805-b974-3aa4aa9a913a" providerId="ADAL" clId="{1A5926BA-328E-4CB0-B6A4-AC9B22D581C6}" dt="2022-11-24T18:35:51.003" v="69"/>
          <ac:spMkLst>
            <pc:docMk/>
            <pc:sldMk cId="1073857731" sldId="1405"/>
            <ac:spMk id="18" creationId="{016FCE4F-899F-03F8-D003-F3941F7C7E69}"/>
          </ac:spMkLst>
        </pc:spChg>
        <pc:spChg chg="mod">
          <ac:chgData name="Jonathan  Cosme" userId="272d5a2a-eea8-4805-b974-3aa4aa9a913a" providerId="ADAL" clId="{1A5926BA-328E-4CB0-B6A4-AC9B22D581C6}" dt="2022-11-24T18:35:51.003" v="69"/>
          <ac:spMkLst>
            <pc:docMk/>
            <pc:sldMk cId="1073857731" sldId="1405"/>
            <ac:spMk id="19" creationId="{FE19333A-628C-5FED-78E8-6ACC9D320F04}"/>
          </ac:spMkLst>
        </pc:spChg>
        <pc:spChg chg="mod">
          <ac:chgData name="Jonathan  Cosme" userId="272d5a2a-eea8-4805-b974-3aa4aa9a913a" providerId="ADAL" clId="{1A5926BA-328E-4CB0-B6A4-AC9B22D581C6}" dt="2022-11-24T18:35:51.003" v="69"/>
          <ac:spMkLst>
            <pc:docMk/>
            <pc:sldMk cId="1073857731" sldId="1405"/>
            <ac:spMk id="20" creationId="{DB5B9E7D-1438-95CE-78FD-6E5B1A5F19F2}"/>
          </ac:spMkLst>
        </pc:spChg>
        <pc:spChg chg="mod">
          <ac:chgData name="Jonathan  Cosme" userId="272d5a2a-eea8-4805-b974-3aa4aa9a913a" providerId="ADAL" clId="{1A5926BA-328E-4CB0-B6A4-AC9B22D581C6}" dt="2022-11-24T18:35:51.003" v="69"/>
          <ac:spMkLst>
            <pc:docMk/>
            <pc:sldMk cId="1073857731" sldId="1405"/>
            <ac:spMk id="21" creationId="{0B1529CA-5213-0BD7-BAA7-84608505FF91}"/>
          </ac:spMkLst>
        </pc:spChg>
        <pc:spChg chg="mod">
          <ac:chgData name="Jonathan  Cosme" userId="272d5a2a-eea8-4805-b974-3aa4aa9a913a" providerId="ADAL" clId="{1A5926BA-328E-4CB0-B6A4-AC9B22D581C6}" dt="2022-11-24T18:35:51.003" v="69"/>
          <ac:spMkLst>
            <pc:docMk/>
            <pc:sldMk cId="1073857731" sldId="1405"/>
            <ac:spMk id="22" creationId="{25E21400-BE9E-D124-AD39-F5C32200928B}"/>
          </ac:spMkLst>
        </pc:spChg>
        <pc:spChg chg="mod">
          <ac:chgData name="Jonathan  Cosme" userId="272d5a2a-eea8-4805-b974-3aa4aa9a913a" providerId="ADAL" clId="{1A5926BA-328E-4CB0-B6A4-AC9B22D581C6}" dt="2022-11-24T18:35:51.003" v="69"/>
          <ac:spMkLst>
            <pc:docMk/>
            <pc:sldMk cId="1073857731" sldId="1405"/>
            <ac:spMk id="23" creationId="{002CDAFC-A495-6C6E-9431-32787779365A}"/>
          </ac:spMkLst>
        </pc:spChg>
        <pc:spChg chg="mod">
          <ac:chgData name="Jonathan  Cosme" userId="272d5a2a-eea8-4805-b974-3aa4aa9a913a" providerId="ADAL" clId="{1A5926BA-328E-4CB0-B6A4-AC9B22D581C6}" dt="2022-11-24T18:37:10.010" v="82" actId="1076"/>
          <ac:spMkLst>
            <pc:docMk/>
            <pc:sldMk cId="1073857731" sldId="1405"/>
            <ac:spMk id="25" creationId="{89CCAFBB-CF36-A1F8-F927-6142FE27DECA}"/>
          </ac:spMkLst>
        </pc:spChg>
        <pc:spChg chg="mod">
          <ac:chgData name="Jonathan  Cosme" userId="272d5a2a-eea8-4805-b974-3aa4aa9a913a" providerId="ADAL" clId="{1A5926BA-328E-4CB0-B6A4-AC9B22D581C6}" dt="2022-11-24T18:37:10.010" v="82" actId="1076"/>
          <ac:spMkLst>
            <pc:docMk/>
            <pc:sldMk cId="1073857731" sldId="1405"/>
            <ac:spMk id="26" creationId="{1D9C8CCA-163D-94C8-36F2-FE74500C832A}"/>
          </ac:spMkLst>
        </pc:spChg>
        <pc:spChg chg="mod">
          <ac:chgData name="Jonathan  Cosme" userId="272d5a2a-eea8-4805-b974-3aa4aa9a913a" providerId="ADAL" clId="{1A5926BA-328E-4CB0-B6A4-AC9B22D581C6}" dt="2022-11-24T18:37:10.010" v="82" actId="1076"/>
          <ac:spMkLst>
            <pc:docMk/>
            <pc:sldMk cId="1073857731" sldId="1405"/>
            <ac:spMk id="27" creationId="{DD6F8DE8-0CDD-F112-91FC-A9D89243470F}"/>
          </ac:spMkLst>
        </pc:spChg>
        <pc:spChg chg="mod">
          <ac:chgData name="Jonathan  Cosme" userId="272d5a2a-eea8-4805-b974-3aa4aa9a913a" providerId="ADAL" clId="{1A5926BA-328E-4CB0-B6A4-AC9B22D581C6}" dt="2022-11-24T18:37:10.010" v="82" actId="1076"/>
          <ac:spMkLst>
            <pc:docMk/>
            <pc:sldMk cId="1073857731" sldId="1405"/>
            <ac:spMk id="28" creationId="{88CC57E6-E178-C82B-54E4-1BBB917C8B00}"/>
          </ac:spMkLst>
        </pc:spChg>
        <pc:spChg chg="mod">
          <ac:chgData name="Jonathan  Cosme" userId="272d5a2a-eea8-4805-b974-3aa4aa9a913a" providerId="ADAL" clId="{1A5926BA-328E-4CB0-B6A4-AC9B22D581C6}" dt="2022-11-24T18:37:10.010" v="82" actId="1076"/>
          <ac:spMkLst>
            <pc:docMk/>
            <pc:sldMk cId="1073857731" sldId="1405"/>
            <ac:spMk id="29" creationId="{5B6B503E-4D93-B622-C7CF-CE05E914C4C4}"/>
          </ac:spMkLst>
        </pc:spChg>
        <pc:spChg chg="mod">
          <ac:chgData name="Jonathan  Cosme" userId="272d5a2a-eea8-4805-b974-3aa4aa9a913a" providerId="ADAL" clId="{1A5926BA-328E-4CB0-B6A4-AC9B22D581C6}" dt="2022-11-24T18:37:10.010" v="82" actId="1076"/>
          <ac:spMkLst>
            <pc:docMk/>
            <pc:sldMk cId="1073857731" sldId="1405"/>
            <ac:spMk id="30" creationId="{BEF12A75-B747-1F16-812B-3382F39B946D}"/>
          </ac:spMkLst>
        </pc:spChg>
        <pc:spChg chg="mod">
          <ac:chgData name="Jonathan  Cosme" userId="272d5a2a-eea8-4805-b974-3aa4aa9a913a" providerId="ADAL" clId="{1A5926BA-328E-4CB0-B6A4-AC9B22D581C6}" dt="2022-11-24T18:37:10.010" v="82" actId="1076"/>
          <ac:spMkLst>
            <pc:docMk/>
            <pc:sldMk cId="1073857731" sldId="1405"/>
            <ac:spMk id="31" creationId="{4612E20B-0029-8517-F700-0FA2A640711D}"/>
          </ac:spMkLst>
        </pc:spChg>
        <pc:spChg chg="mod">
          <ac:chgData name="Jonathan  Cosme" userId="272d5a2a-eea8-4805-b974-3aa4aa9a913a" providerId="ADAL" clId="{1A5926BA-328E-4CB0-B6A4-AC9B22D581C6}" dt="2022-11-24T18:37:10.010" v="82" actId="1076"/>
          <ac:spMkLst>
            <pc:docMk/>
            <pc:sldMk cId="1073857731" sldId="1405"/>
            <ac:spMk id="32" creationId="{4B24A90E-92C6-FB24-D179-BD0CDF247B14}"/>
          </ac:spMkLst>
        </pc:spChg>
        <pc:spChg chg="mod">
          <ac:chgData name="Jonathan  Cosme" userId="272d5a2a-eea8-4805-b974-3aa4aa9a913a" providerId="ADAL" clId="{1A5926BA-328E-4CB0-B6A4-AC9B22D581C6}" dt="2022-11-24T18:37:10.010" v="82" actId="1076"/>
          <ac:spMkLst>
            <pc:docMk/>
            <pc:sldMk cId="1073857731" sldId="1405"/>
            <ac:spMk id="33" creationId="{00F55A3D-D48B-CBAF-9F34-DC55108C2C6D}"/>
          </ac:spMkLst>
        </pc:spChg>
        <pc:spChg chg="mod">
          <ac:chgData name="Jonathan  Cosme" userId="272d5a2a-eea8-4805-b974-3aa4aa9a913a" providerId="ADAL" clId="{1A5926BA-328E-4CB0-B6A4-AC9B22D581C6}" dt="2022-11-24T18:37:10.010" v="82" actId="1076"/>
          <ac:spMkLst>
            <pc:docMk/>
            <pc:sldMk cId="1073857731" sldId="1405"/>
            <ac:spMk id="34" creationId="{4BCC46AE-E9FF-8420-38E5-DAAAA53EEE87}"/>
          </ac:spMkLst>
        </pc:spChg>
        <pc:spChg chg="mod">
          <ac:chgData name="Jonathan  Cosme" userId="272d5a2a-eea8-4805-b974-3aa4aa9a913a" providerId="ADAL" clId="{1A5926BA-328E-4CB0-B6A4-AC9B22D581C6}" dt="2022-11-24T18:37:10.010" v="82" actId="1076"/>
          <ac:spMkLst>
            <pc:docMk/>
            <pc:sldMk cId="1073857731" sldId="1405"/>
            <ac:spMk id="35" creationId="{C63F4515-51E0-D3D2-8CF7-EF42BB5ED009}"/>
          </ac:spMkLst>
        </pc:spChg>
        <pc:spChg chg="mod">
          <ac:chgData name="Jonathan  Cosme" userId="272d5a2a-eea8-4805-b974-3aa4aa9a913a" providerId="ADAL" clId="{1A5926BA-328E-4CB0-B6A4-AC9B22D581C6}" dt="2022-11-24T18:37:10.010" v="82" actId="1076"/>
          <ac:spMkLst>
            <pc:docMk/>
            <pc:sldMk cId="1073857731" sldId="1405"/>
            <ac:spMk id="36" creationId="{9C8C7A96-9C2F-1BD9-4FDE-93977F2978B7}"/>
          </ac:spMkLst>
        </pc:spChg>
        <pc:spChg chg="mod">
          <ac:chgData name="Jonathan  Cosme" userId="272d5a2a-eea8-4805-b974-3aa4aa9a913a" providerId="ADAL" clId="{1A5926BA-328E-4CB0-B6A4-AC9B22D581C6}" dt="2022-11-24T18:37:10.010" v="82" actId="1076"/>
          <ac:spMkLst>
            <pc:docMk/>
            <pc:sldMk cId="1073857731" sldId="1405"/>
            <ac:spMk id="44" creationId="{6FA3504B-3C70-6BF3-5C78-9309E1739A5C}"/>
          </ac:spMkLst>
        </pc:spChg>
        <pc:spChg chg="mod">
          <ac:chgData name="Jonathan  Cosme" userId="272d5a2a-eea8-4805-b974-3aa4aa9a913a" providerId="ADAL" clId="{1A5926BA-328E-4CB0-B6A4-AC9B22D581C6}" dt="2022-11-24T18:37:10.010" v="82" actId="1076"/>
          <ac:spMkLst>
            <pc:docMk/>
            <pc:sldMk cId="1073857731" sldId="1405"/>
            <ac:spMk id="45" creationId="{B8FD659E-1F3F-384C-B39E-744E18BE9F05}"/>
          </ac:spMkLst>
        </pc:spChg>
        <pc:spChg chg="mod">
          <ac:chgData name="Jonathan  Cosme" userId="272d5a2a-eea8-4805-b974-3aa4aa9a913a" providerId="ADAL" clId="{1A5926BA-328E-4CB0-B6A4-AC9B22D581C6}" dt="2022-11-24T18:37:10.010" v="82" actId="1076"/>
          <ac:spMkLst>
            <pc:docMk/>
            <pc:sldMk cId="1073857731" sldId="1405"/>
            <ac:spMk id="47" creationId="{B8168A02-19C4-AB42-2C27-7887767B2526}"/>
          </ac:spMkLst>
        </pc:spChg>
        <pc:spChg chg="mod">
          <ac:chgData name="Jonathan  Cosme" userId="272d5a2a-eea8-4805-b974-3aa4aa9a913a" providerId="ADAL" clId="{1A5926BA-328E-4CB0-B6A4-AC9B22D581C6}" dt="2022-11-24T18:35:51.003" v="69"/>
          <ac:spMkLst>
            <pc:docMk/>
            <pc:sldMk cId="1073857731" sldId="1405"/>
            <ac:spMk id="49" creationId="{021B14EE-D0E2-67AB-305B-045B3B227D3A}"/>
          </ac:spMkLst>
        </pc:spChg>
        <pc:spChg chg="mod">
          <ac:chgData name="Jonathan  Cosme" userId="272d5a2a-eea8-4805-b974-3aa4aa9a913a" providerId="ADAL" clId="{1A5926BA-328E-4CB0-B6A4-AC9B22D581C6}" dt="2022-11-24T18:35:51.003" v="69"/>
          <ac:spMkLst>
            <pc:docMk/>
            <pc:sldMk cId="1073857731" sldId="1405"/>
            <ac:spMk id="51" creationId="{D0B87967-7987-9738-FAF8-1E41FB5CDF64}"/>
          </ac:spMkLst>
        </pc:spChg>
        <pc:spChg chg="mod">
          <ac:chgData name="Jonathan  Cosme" userId="272d5a2a-eea8-4805-b974-3aa4aa9a913a" providerId="ADAL" clId="{1A5926BA-328E-4CB0-B6A4-AC9B22D581C6}" dt="2022-11-24T18:37:10.010" v="82" actId="1076"/>
          <ac:spMkLst>
            <pc:docMk/>
            <pc:sldMk cId="1073857731" sldId="1405"/>
            <ac:spMk id="52" creationId="{2EF693CE-0BF6-3F4F-9593-7221614CE555}"/>
          </ac:spMkLst>
        </pc:spChg>
        <pc:spChg chg="mod">
          <ac:chgData name="Jonathan  Cosme" userId="272d5a2a-eea8-4805-b974-3aa4aa9a913a" providerId="ADAL" clId="{1A5926BA-328E-4CB0-B6A4-AC9B22D581C6}" dt="2022-11-24T18:35:51.003" v="69"/>
          <ac:spMkLst>
            <pc:docMk/>
            <pc:sldMk cId="1073857731" sldId="1405"/>
            <ac:spMk id="53" creationId="{5B2C1E02-30D2-F646-F8D4-465DF77B81A1}"/>
          </ac:spMkLst>
        </pc:spChg>
        <pc:spChg chg="mod">
          <ac:chgData name="Jonathan  Cosme" userId="272d5a2a-eea8-4805-b974-3aa4aa9a913a" providerId="ADAL" clId="{1A5926BA-328E-4CB0-B6A4-AC9B22D581C6}" dt="2022-11-24T18:35:51.003" v="69"/>
          <ac:spMkLst>
            <pc:docMk/>
            <pc:sldMk cId="1073857731" sldId="1405"/>
            <ac:spMk id="57" creationId="{84CBFB60-00BF-105D-EA83-94A18BB13ACE}"/>
          </ac:spMkLst>
        </pc:spChg>
        <pc:spChg chg="mod">
          <ac:chgData name="Jonathan  Cosme" userId="272d5a2a-eea8-4805-b974-3aa4aa9a913a" providerId="ADAL" clId="{1A5926BA-328E-4CB0-B6A4-AC9B22D581C6}" dt="2022-11-24T18:35:51.003" v="69"/>
          <ac:spMkLst>
            <pc:docMk/>
            <pc:sldMk cId="1073857731" sldId="1405"/>
            <ac:spMk id="58" creationId="{D322D7DC-47D8-EFD6-4E1F-87A550F3864C}"/>
          </ac:spMkLst>
        </pc:spChg>
        <pc:spChg chg="mod">
          <ac:chgData name="Jonathan  Cosme" userId="272d5a2a-eea8-4805-b974-3aa4aa9a913a" providerId="ADAL" clId="{1A5926BA-328E-4CB0-B6A4-AC9B22D581C6}" dt="2022-11-24T18:35:51.003" v="69"/>
          <ac:spMkLst>
            <pc:docMk/>
            <pc:sldMk cId="1073857731" sldId="1405"/>
            <ac:spMk id="59" creationId="{0A1EE70C-7B72-A9BB-E0D7-E48454AFEB84}"/>
          </ac:spMkLst>
        </pc:spChg>
        <pc:spChg chg="mod">
          <ac:chgData name="Jonathan  Cosme" userId="272d5a2a-eea8-4805-b974-3aa4aa9a913a" providerId="ADAL" clId="{1A5926BA-328E-4CB0-B6A4-AC9B22D581C6}" dt="2022-11-24T18:35:51.003" v="69"/>
          <ac:spMkLst>
            <pc:docMk/>
            <pc:sldMk cId="1073857731" sldId="1405"/>
            <ac:spMk id="60" creationId="{689E8E23-0D6D-7854-94A7-26D7BE7BD03A}"/>
          </ac:spMkLst>
        </pc:spChg>
        <pc:spChg chg="mod">
          <ac:chgData name="Jonathan  Cosme" userId="272d5a2a-eea8-4805-b974-3aa4aa9a913a" providerId="ADAL" clId="{1A5926BA-328E-4CB0-B6A4-AC9B22D581C6}" dt="2022-11-24T18:35:51.003" v="69"/>
          <ac:spMkLst>
            <pc:docMk/>
            <pc:sldMk cId="1073857731" sldId="1405"/>
            <ac:spMk id="61" creationId="{011E0AD9-DA70-9B6D-87CC-14C60DE64151}"/>
          </ac:spMkLst>
        </pc:spChg>
        <pc:spChg chg="add del mod">
          <ac:chgData name="Jonathan  Cosme" userId="272d5a2a-eea8-4805-b974-3aa4aa9a913a" providerId="ADAL" clId="{1A5926BA-328E-4CB0-B6A4-AC9B22D581C6}" dt="2022-11-24T18:35:53.627" v="70"/>
          <ac:spMkLst>
            <pc:docMk/>
            <pc:sldMk cId="1073857731" sldId="1405"/>
            <ac:spMk id="62" creationId="{360CF772-B127-6088-9A93-3F8A95967B65}"/>
          </ac:spMkLst>
        </pc:spChg>
        <pc:spChg chg="add del mod">
          <ac:chgData name="Jonathan  Cosme" userId="272d5a2a-eea8-4805-b974-3aa4aa9a913a" providerId="ADAL" clId="{1A5926BA-328E-4CB0-B6A4-AC9B22D581C6}" dt="2022-11-24T18:35:53.627" v="70"/>
          <ac:spMkLst>
            <pc:docMk/>
            <pc:sldMk cId="1073857731" sldId="1405"/>
            <ac:spMk id="63" creationId="{BC8FA9B0-2B35-1449-2C71-D9F0EF97DF6A}"/>
          </ac:spMkLst>
        </pc:spChg>
        <pc:spChg chg="add del mod">
          <ac:chgData name="Jonathan  Cosme" userId="272d5a2a-eea8-4805-b974-3aa4aa9a913a" providerId="ADAL" clId="{1A5926BA-328E-4CB0-B6A4-AC9B22D581C6}" dt="2022-11-24T18:35:53.627" v="70"/>
          <ac:spMkLst>
            <pc:docMk/>
            <pc:sldMk cId="1073857731" sldId="1405"/>
            <ac:spMk id="512" creationId="{65A1100B-0B40-0E54-D452-DBF260972271}"/>
          </ac:spMkLst>
        </pc:spChg>
        <pc:spChg chg="add mod">
          <ac:chgData name="Jonathan  Cosme" userId="272d5a2a-eea8-4805-b974-3aa4aa9a913a" providerId="ADAL" clId="{1A5926BA-328E-4CB0-B6A4-AC9B22D581C6}" dt="2022-11-24T18:37:10.010" v="82" actId="1076"/>
          <ac:spMkLst>
            <pc:docMk/>
            <pc:sldMk cId="1073857731" sldId="1405"/>
            <ac:spMk id="513" creationId="{549CB6C2-33AA-8FED-F96A-0A5D93E09C4D}"/>
          </ac:spMkLst>
        </pc:spChg>
        <pc:spChg chg="mod">
          <ac:chgData name="Jonathan  Cosme" userId="272d5a2a-eea8-4805-b974-3aa4aa9a913a" providerId="ADAL" clId="{1A5926BA-328E-4CB0-B6A4-AC9B22D581C6}" dt="2022-11-24T18:37:10.010" v="82" actId="1076"/>
          <ac:spMkLst>
            <pc:docMk/>
            <pc:sldMk cId="1073857731" sldId="1405"/>
            <ac:spMk id="524" creationId="{A786C83A-8CD8-3AE0-9E59-B763F47D3571}"/>
          </ac:spMkLst>
        </pc:spChg>
        <pc:spChg chg="mod">
          <ac:chgData name="Jonathan  Cosme" userId="272d5a2a-eea8-4805-b974-3aa4aa9a913a" providerId="ADAL" clId="{1A5926BA-328E-4CB0-B6A4-AC9B22D581C6}" dt="2022-11-24T18:37:10.010" v="82" actId="1076"/>
          <ac:spMkLst>
            <pc:docMk/>
            <pc:sldMk cId="1073857731" sldId="1405"/>
            <ac:spMk id="528" creationId="{2DF2D2D8-A10C-2DA6-9F1C-E964C4952A42}"/>
          </ac:spMkLst>
        </pc:spChg>
        <pc:grpChg chg="add del mod">
          <ac:chgData name="Jonathan  Cosme" userId="272d5a2a-eea8-4805-b974-3aa4aa9a913a" providerId="ADAL" clId="{1A5926BA-328E-4CB0-B6A4-AC9B22D581C6}" dt="2022-11-24T18:35:53.627" v="70"/>
          <ac:grpSpMkLst>
            <pc:docMk/>
            <pc:sldMk cId="1073857731" sldId="1405"/>
            <ac:grpSpMk id="3" creationId="{D4AA09BF-2D80-0D5E-FADA-BB44DABE197E}"/>
          </ac:grpSpMkLst>
        </pc:grpChg>
        <pc:grpChg chg="mod">
          <ac:chgData name="Jonathan  Cosme" userId="272d5a2a-eea8-4805-b974-3aa4aa9a913a" providerId="ADAL" clId="{1A5926BA-328E-4CB0-B6A4-AC9B22D581C6}" dt="2022-11-24T18:35:51.003" v="69"/>
          <ac:grpSpMkLst>
            <pc:docMk/>
            <pc:sldMk cId="1073857731" sldId="1405"/>
            <ac:grpSpMk id="4" creationId="{765F1D80-3981-CF21-6359-D4D2759AE27E}"/>
          </ac:grpSpMkLst>
        </pc:grpChg>
        <pc:grpChg chg="mod">
          <ac:chgData name="Jonathan  Cosme" userId="272d5a2a-eea8-4805-b974-3aa4aa9a913a" providerId="ADAL" clId="{1A5926BA-328E-4CB0-B6A4-AC9B22D581C6}" dt="2022-11-24T18:35:51.003" v="69"/>
          <ac:grpSpMkLst>
            <pc:docMk/>
            <pc:sldMk cId="1073857731" sldId="1405"/>
            <ac:grpSpMk id="6" creationId="{5011C4FC-09D9-8B9D-3B2C-2505D5460DB1}"/>
          </ac:grpSpMkLst>
        </pc:grpChg>
        <pc:grpChg chg="add del mod">
          <ac:chgData name="Jonathan  Cosme" userId="272d5a2a-eea8-4805-b974-3aa4aa9a913a" providerId="ADAL" clId="{1A5926BA-328E-4CB0-B6A4-AC9B22D581C6}" dt="2022-11-24T18:35:53.627" v="70"/>
          <ac:grpSpMkLst>
            <pc:docMk/>
            <pc:sldMk cId="1073857731" sldId="1405"/>
            <ac:grpSpMk id="13" creationId="{33810F49-DE47-6BE5-5911-63F1E04D40A3}"/>
          </ac:grpSpMkLst>
        </pc:grpChg>
        <pc:grpChg chg="mod">
          <ac:chgData name="Jonathan  Cosme" userId="272d5a2a-eea8-4805-b974-3aa4aa9a913a" providerId="ADAL" clId="{1A5926BA-328E-4CB0-B6A4-AC9B22D581C6}" dt="2022-11-24T18:35:51.003" v="69"/>
          <ac:grpSpMkLst>
            <pc:docMk/>
            <pc:sldMk cId="1073857731" sldId="1405"/>
            <ac:grpSpMk id="14" creationId="{0F615085-1C82-2F43-E328-DBAC5D44BC50}"/>
          </ac:grpSpMkLst>
        </pc:grpChg>
        <pc:grpChg chg="mod">
          <ac:chgData name="Jonathan  Cosme" userId="272d5a2a-eea8-4805-b974-3aa4aa9a913a" providerId="ADAL" clId="{1A5926BA-328E-4CB0-B6A4-AC9B22D581C6}" dt="2022-11-24T18:35:51.003" v="69"/>
          <ac:grpSpMkLst>
            <pc:docMk/>
            <pc:sldMk cId="1073857731" sldId="1405"/>
            <ac:grpSpMk id="16" creationId="{7927EB3F-D2D7-227D-6A3A-AB36E7C35051}"/>
          </ac:grpSpMkLst>
        </pc:grpChg>
        <pc:grpChg chg="add del mod">
          <ac:chgData name="Jonathan  Cosme" userId="272d5a2a-eea8-4805-b974-3aa4aa9a913a" providerId="ADAL" clId="{1A5926BA-328E-4CB0-B6A4-AC9B22D581C6}" dt="2022-11-24T18:35:53.627" v="70"/>
          <ac:grpSpMkLst>
            <pc:docMk/>
            <pc:sldMk cId="1073857731" sldId="1405"/>
            <ac:grpSpMk id="24" creationId="{930D830F-E82B-504D-CAD7-EDC2664EA5A8}"/>
          </ac:grpSpMkLst>
        </pc:grpChg>
        <pc:grpChg chg="mod">
          <ac:chgData name="Jonathan  Cosme" userId="272d5a2a-eea8-4805-b974-3aa4aa9a913a" providerId="ADAL" clId="{1A5926BA-328E-4CB0-B6A4-AC9B22D581C6}" dt="2022-11-24T18:37:10.010" v="82" actId="1076"/>
          <ac:grpSpMkLst>
            <pc:docMk/>
            <pc:sldMk cId="1073857731" sldId="1405"/>
            <ac:grpSpMk id="37" creationId="{D8321BB4-EAA9-D7DB-AFE0-E040883D4413}"/>
          </ac:grpSpMkLst>
        </pc:grpChg>
        <pc:grpChg chg="mod">
          <ac:chgData name="Jonathan  Cosme" userId="272d5a2a-eea8-4805-b974-3aa4aa9a913a" providerId="ADAL" clId="{1A5926BA-328E-4CB0-B6A4-AC9B22D581C6}" dt="2022-11-24T18:37:10.010" v="82" actId="1076"/>
          <ac:grpSpMkLst>
            <pc:docMk/>
            <pc:sldMk cId="1073857731" sldId="1405"/>
            <ac:grpSpMk id="38" creationId="{3AC22B73-2971-237E-EA82-D07DD6C3D8F1}"/>
          </ac:grpSpMkLst>
        </pc:grpChg>
        <pc:grpChg chg="mod">
          <ac:chgData name="Jonathan  Cosme" userId="272d5a2a-eea8-4805-b974-3aa4aa9a913a" providerId="ADAL" clId="{1A5926BA-328E-4CB0-B6A4-AC9B22D581C6}" dt="2022-11-24T18:37:10.010" v="82" actId="1076"/>
          <ac:grpSpMkLst>
            <pc:docMk/>
            <pc:sldMk cId="1073857731" sldId="1405"/>
            <ac:grpSpMk id="39" creationId="{0FE9EE74-9B29-A3DD-DE9C-6BA2F21B9BBB}"/>
          </ac:grpSpMkLst>
        </pc:grpChg>
        <pc:grpChg chg="mod">
          <ac:chgData name="Jonathan  Cosme" userId="272d5a2a-eea8-4805-b974-3aa4aa9a913a" providerId="ADAL" clId="{1A5926BA-328E-4CB0-B6A4-AC9B22D581C6}" dt="2022-11-24T18:37:10.010" v="82" actId="1076"/>
          <ac:grpSpMkLst>
            <pc:docMk/>
            <pc:sldMk cId="1073857731" sldId="1405"/>
            <ac:grpSpMk id="40" creationId="{6E1903D7-7D65-0901-CD41-378433170922}"/>
          </ac:grpSpMkLst>
        </pc:grpChg>
        <pc:grpChg chg="mod">
          <ac:chgData name="Jonathan  Cosme" userId="272d5a2a-eea8-4805-b974-3aa4aa9a913a" providerId="ADAL" clId="{1A5926BA-328E-4CB0-B6A4-AC9B22D581C6}" dt="2022-11-24T18:37:10.010" v="82" actId="1076"/>
          <ac:grpSpMkLst>
            <pc:docMk/>
            <pc:sldMk cId="1073857731" sldId="1405"/>
            <ac:grpSpMk id="41" creationId="{F043FD8E-5416-6469-6BF0-9C54CC1CC99B}"/>
          </ac:grpSpMkLst>
        </pc:grpChg>
        <pc:grpChg chg="mod">
          <ac:chgData name="Jonathan  Cosme" userId="272d5a2a-eea8-4805-b974-3aa4aa9a913a" providerId="ADAL" clId="{1A5926BA-328E-4CB0-B6A4-AC9B22D581C6}" dt="2022-11-24T18:37:10.010" v="82" actId="1076"/>
          <ac:grpSpMkLst>
            <pc:docMk/>
            <pc:sldMk cId="1073857731" sldId="1405"/>
            <ac:grpSpMk id="42" creationId="{EA5A0344-1266-413C-FD92-FA7EA9F5BFC7}"/>
          </ac:grpSpMkLst>
        </pc:grpChg>
        <pc:grpChg chg="mod">
          <ac:chgData name="Jonathan  Cosme" userId="272d5a2a-eea8-4805-b974-3aa4aa9a913a" providerId="ADAL" clId="{1A5926BA-328E-4CB0-B6A4-AC9B22D581C6}" dt="2022-11-24T18:37:10.010" v="82" actId="1076"/>
          <ac:grpSpMkLst>
            <pc:docMk/>
            <pc:sldMk cId="1073857731" sldId="1405"/>
            <ac:grpSpMk id="43" creationId="{BA9AAA78-CE8F-61D2-203E-CFD6B6EA6F37}"/>
          </ac:grpSpMkLst>
        </pc:grpChg>
        <pc:grpChg chg="mod">
          <ac:chgData name="Jonathan  Cosme" userId="272d5a2a-eea8-4805-b974-3aa4aa9a913a" providerId="ADAL" clId="{1A5926BA-328E-4CB0-B6A4-AC9B22D581C6}" dt="2022-11-24T18:35:51.003" v="69"/>
          <ac:grpSpMkLst>
            <pc:docMk/>
            <pc:sldMk cId="1073857731" sldId="1405"/>
            <ac:grpSpMk id="46" creationId="{B7369445-5CD9-C24A-B6FF-153BB7950B18}"/>
          </ac:grpSpMkLst>
        </pc:grpChg>
        <pc:grpChg chg="mod">
          <ac:chgData name="Jonathan  Cosme" userId="272d5a2a-eea8-4805-b974-3aa4aa9a913a" providerId="ADAL" clId="{1A5926BA-328E-4CB0-B6A4-AC9B22D581C6}" dt="2022-11-24T18:35:51.003" v="69"/>
          <ac:grpSpMkLst>
            <pc:docMk/>
            <pc:sldMk cId="1073857731" sldId="1405"/>
            <ac:grpSpMk id="48" creationId="{A4705899-2335-0E17-9A7E-2C87A4821F17}"/>
          </ac:grpSpMkLst>
        </pc:grpChg>
        <pc:grpChg chg="mod">
          <ac:chgData name="Jonathan  Cosme" userId="272d5a2a-eea8-4805-b974-3aa4aa9a913a" providerId="ADAL" clId="{1A5926BA-328E-4CB0-B6A4-AC9B22D581C6}" dt="2022-11-24T18:35:51.003" v="69"/>
          <ac:grpSpMkLst>
            <pc:docMk/>
            <pc:sldMk cId="1073857731" sldId="1405"/>
            <ac:grpSpMk id="50" creationId="{2A405555-06B5-8DEA-9DF1-6151BEED0EFC}"/>
          </ac:grpSpMkLst>
        </pc:grpChg>
        <pc:grpChg chg="mod">
          <ac:chgData name="Jonathan  Cosme" userId="272d5a2a-eea8-4805-b974-3aa4aa9a913a" providerId="ADAL" clId="{1A5926BA-328E-4CB0-B6A4-AC9B22D581C6}" dt="2022-11-24T18:37:10.010" v="82" actId="1076"/>
          <ac:grpSpMkLst>
            <pc:docMk/>
            <pc:sldMk cId="1073857731" sldId="1405"/>
            <ac:grpSpMk id="54" creationId="{A37B78D3-5193-0372-A715-BB00EE75BFA4}"/>
          </ac:grpSpMkLst>
        </pc:grpChg>
        <pc:grpChg chg="mod">
          <ac:chgData name="Jonathan  Cosme" userId="272d5a2a-eea8-4805-b974-3aa4aa9a913a" providerId="ADAL" clId="{1A5926BA-328E-4CB0-B6A4-AC9B22D581C6}" dt="2022-11-24T18:37:10.010" v="82" actId="1076"/>
          <ac:grpSpMkLst>
            <pc:docMk/>
            <pc:sldMk cId="1073857731" sldId="1405"/>
            <ac:grpSpMk id="55" creationId="{3B7943C3-4B6C-2650-3FBE-33DE043039A1}"/>
          </ac:grpSpMkLst>
        </pc:grpChg>
        <pc:grpChg chg="mod">
          <ac:chgData name="Jonathan  Cosme" userId="272d5a2a-eea8-4805-b974-3aa4aa9a913a" providerId="ADAL" clId="{1A5926BA-328E-4CB0-B6A4-AC9B22D581C6}" dt="2022-11-24T18:37:10.010" v="82" actId="1076"/>
          <ac:grpSpMkLst>
            <pc:docMk/>
            <pc:sldMk cId="1073857731" sldId="1405"/>
            <ac:grpSpMk id="56" creationId="{8A3BC762-999E-3B7A-9069-9F82709A4162}"/>
          </ac:grpSpMkLst>
        </pc:grpChg>
        <pc:picChg chg="add del mod">
          <ac:chgData name="Jonathan  Cosme" userId="272d5a2a-eea8-4805-b974-3aa4aa9a913a" providerId="ADAL" clId="{1A5926BA-328E-4CB0-B6A4-AC9B22D581C6}" dt="2022-11-24T18:35:53.627" v="70"/>
          <ac:picMkLst>
            <pc:docMk/>
            <pc:sldMk cId="1073857731" sldId="1405"/>
            <ac:picMk id="2" creationId="{B3AA752A-0B7A-2728-EFB6-C6E7291B4EC3}"/>
          </ac:picMkLst>
        </pc:picChg>
        <pc:picChg chg="mod">
          <ac:chgData name="Jonathan  Cosme" userId="272d5a2a-eea8-4805-b974-3aa4aa9a913a" providerId="ADAL" clId="{1A5926BA-328E-4CB0-B6A4-AC9B22D581C6}" dt="2022-11-24T18:37:10.010" v="82" actId="1076"/>
          <ac:picMkLst>
            <pc:docMk/>
            <pc:sldMk cId="1073857731" sldId="1405"/>
            <ac:picMk id="584" creationId="{ABE7B883-450B-0904-BD91-33BC65C0DCDE}"/>
          </ac:picMkLst>
        </pc:picChg>
      </pc:sldChg>
      <pc:sldChg chg="delSp add del">
        <pc:chgData name="Jonathan  Cosme" userId="272d5a2a-eea8-4805-b974-3aa4aa9a913a" providerId="ADAL" clId="{1A5926BA-328E-4CB0-B6A4-AC9B22D581C6}" dt="2022-11-24T18:48:43.053" v="184" actId="47"/>
        <pc:sldMkLst>
          <pc:docMk/>
          <pc:sldMk cId="1180957285" sldId="1405"/>
        </pc:sldMkLst>
        <pc:spChg chg="del">
          <ac:chgData name="Jonathan  Cosme" userId="272d5a2a-eea8-4805-b974-3aa4aa9a913a" providerId="ADAL" clId="{1A5926BA-328E-4CB0-B6A4-AC9B22D581C6}" dt="2022-11-24T18:48:30.959" v="181" actId="21"/>
          <ac:spMkLst>
            <pc:docMk/>
            <pc:sldMk cId="1180957285" sldId="1405"/>
            <ac:spMk id="52" creationId="{2EF693CE-0BF6-3F4F-9593-7221614CE555}"/>
          </ac:spMkLst>
        </pc:spChg>
        <pc:spChg chg="del">
          <ac:chgData name="Jonathan  Cosme" userId="272d5a2a-eea8-4805-b974-3aa4aa9a913a" providerId="ADAL" clId="{1A5926BA-328E-4CB0-B6A4-AC9B22D581C6}" dt="2022-11-24T18:48:30.959" v="181" actId="21"/>
          <ac:spMkLst>
            <pc:docMk/>
            <pc:sldMk cId="1180957285" sldId="1405"/>
            <ac:spMk id="513" creationId="{549CB6C2-33AA-8FED-F96A-0A5D93E09C4D}"/>
          </ac:spMkLst>
        </pc:spChg>
        <pc:grpChg chg="del">
          <ac:chgData name="Jonathan  Cosme" userId="272d5a2a-eea8-4805-b974-3aa4aa9a913a" providerId="ADAL" clId="{1A5926BA-328E-4CB0-B6A4-AC9B22D581C6}" dt="2022-11-24T18:48:30.959" v="181" actId="21"/>
          <ac:grpSpMkLst>
            <pc:docMk/>
            <pc:sldMk cId="1180957285" sldId="1405"/>
            <ac:grpSpMk id="54" creationId="{A37B78D3-5193-0372-A715-BB00EE75BFA4}"/>
          </ac:grpSpMkLst>
        </pc:grpChg>
        <pc:grpChg chg="del">
          <ac:chgData name="Jonathan  Cosme" userId="272d5a2a-eea8-4805-b974-3aa4aa9a913a" providerId="ADAL" clId="{1A5926BA-328E-4CB0-B6A4-AC9B22D581C6}" dt="2022-11-24T18:48:30.959" v="181" actId="21"/>
          <ac:grpSpMkLst>
            <pc:docMk/>
            <pc:sldMk cId="1180957285" sldId="1405"/>
            <ac:grpSpMk id="55" creationId="{3B7943C3-4B6C-2650-3FBE-33DE043039A1}"/>
          </ac:grpSpMkLst>
        </pc:grpChg>
        <pc:grpChg chg="del">
          <ac:chgData name="Jonathan  Cosme" userId="272d5a2a-eea8-4805-b974-3aa4aa9a913a" providerId="ADAL" clId="{1A5926BA-328E-4CB0-B6A4-AC9B22D581C6}" dt="2022-11-24T18:48:30.959" v="181" actId="21"/>
          <ac:grpSpMkLst>
            <pc:docMk/>
            <pc:sldMk cId="1180957285" sldId="1405"/>
            <ac:grpSpMk id="56" creationId="{8A3BC762-999E-3B7A-9069-9F82709A4162}"/>
          </ac:grpSpMkLst>
        </pc:grpChg>
        <pc:picChg chg="del">
          <ac:chgData name="Jonathan  Cosme" userId="272d5a2a-eea8-4805-b974-3aa4aa9a913a" providerId="ADAL" clId="{1A5926BA-328E-4CB0-B6A4-AC9B22D581C6}" dt="2022-11-24T18:48:30.959" v="181" actId="21"/>
          <ac:picMkLst>
            <pc:docMk/>
            <pc:sldMk cId="1180957285" sldId="1405"/>
            <ac:picMk id="584" creationId="{ABE7B883-450B-0904-BD91-33BC65C0DCDE}"/>
          </ac:picMkLst>
        </pc:picChg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812268032" sldId="1406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135634052" sldId="1407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2308613299" sldId="1408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957339809" sldId="1409"/>
        </pc:sldMkLst>
      </pc:sldChg>
      <pc:sldChg chg="del">
        <pc:chgData name="Jonathan  Cosme" userId="272d5a2a-eea8-4805-b974-3aa4aa9a913a" providerId="ADAL" clId="{1A5926BA-328E-4CB0-B6A4-AC9B22D581C6}" dt="2022-11-24T18:07:41.756" v="0" actId="47"/>
        <pc:sldMkLst>
          <pc:docMk/>
          <pc:sldMk cId="3168515268" sldId="1410"/>
        </pc:sldMkLst>
      </pc:sldChg>
      <pc:sldMasterChg chg="modSp delSldLayout modSldLayout">
        <pc:chgData name="Jonathan  Cosme" userId="272d5a2a-eea8-4805-b974-3aa4aa9a913a" providerId="ADAL" clId="{1A5926BA-328E-4CB0-B6A4-AC9B22D581C6}" dt="2022-11-24T19:27:45.145" v="210" actId="2711"/>
        <pc:sldMasterMkLst>
          <pc:docMk/>
          <pc:sldMasterMk cId="0" sldId="2147483648"/>
        </pc:sldMasterMkLst>
        <pc:spChg chg="mod">
          <ac:chgData name="Jonathan  Cosme" userId="272d5a2a-eea8-4805-b974-3aa4aa9a913a" providerId="ADAL" clId="{1A5926BA-328E-4CB0-B6A4-AC9B22D581C6}" dt="2022-11-24T19:27:45.145" v="210" actId="2711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Jonathan  Cosme" userId="272d5a2a-eea8-4805-b974-3aa4aa9a913a" providerId="ADAL" clId="{1A5926BA-328E-4CB0-B6A4-AC9B22D581C6}" dt="2022-11-24T19:27:30.754" v="209" actId="2711"/>
          <ac:spMkLst>
            <pc:docMk/>
            <pc:sldMasterMk cId="0" sldId="2147483648"/>
            <ac:spMk id="223" creationId="{00000000-0000-0000-0000-000000000000}"/>
          </ac:spMkLst>
        </pc:spChg>
        <pc:spChg chg="mod">
          <ac:chgData name="Jonathan  Cosme" userId="272d5a2a-eea8-4805-b974-3aa4aa9a913a" providerId="ADAL" clId="{1A5926BA-328E-4CB0-B6A4-AC9B22D581C6}" dt="2022-11-24T19:27:30.754" v="209" actId="2711"/>
          <ac:spMkLst>
            <pc:docMk/>
            <pc:sldMasterMk cId="0" sldId="2147483648"/>
            <ac:spMk id="225" creationId="{00000000-0000-0000-0000-000000000000}"/>
          </ac:spMkLst>
        </pc:spChg>
        <pc:sldLayoutChg chg="del">
          <pc:chgData name="Jonathan  Cosme" userId="272d5a2a-eea8-4805-b974-3aa4aa9a913a" providerId="ADAL" clId="{1A5926BA-328E-4CB0-B6A4-AC9B22D581C6}" dt="2022-11-24T18:24:23.669" v="9" actId="47"/>
          <pc:sldLayoutMkLst>
            <pc:docMk/>
            <pc:sldMasterMk cId="0" sldId="2147483648"/>
            <pc:sldLayoutMk cId="0" sldId="2147483663"/>
          </pc:sldLayoutMkLst>
        </pc:sldLayoutChg>
        <pc:sldLayoutChg chg="del">
          <pc:chgData name="Jonathan  Cosme" userId="272d5a2a-eea8-4805-b974-3aa4aa9a913a" providerId="ADAL" clId="{1A5926BA-328E-4CB0-B6A4-AC9B22D581C6}" dt="2022-11-24T18:31:52.586" v="59" actId="47"/>
          <pc:sldLayoutMkLst>
            <pc:docMk/>
            <pc:sldMasterMk cId="0" sldId="2147483648"/>
            <pc:sldLayoutMk cId="0" sldId="2147483668"/>
          </pc:sldLayoutMkLst>
        </pc:sldLayoutChg>
        <pc:sldLayoutChg chg="del">
          <pc:chgData name="Jonathan  Cosme" userId="272d5a2a-eea8-4805-b974-3aa4aa9a913a" providerId="ADAL" clId="{1A5926BA-328E-4CB0-B6A4-AC9B22D581C6}" dt="2022-11-24T18:07:41.756" v="0" actId="47"/>
          <pc:sldLayoutMkLst>
            <pc:docMk/>
            <pc:sldMasterMk cId="0" sldId="2147483648"/>
            <pc:sldLayoutMk cId="3723150708" sldId="2147483672"/>
          </pc:sldLayoutMkLst>
        </pc:sldLayoutChg>
        <pc:sldLayoutChg chg="modSp mod">
          <pc:chgData name="Jonathan  Cosme" userId="272d5a2a-eea8-4805-b974-3aa4aa9a913a" providerId="ADAL" clId="{1A5926BA-328E-4CB0-B6A4-AC9B22D581C6}" dt="2022-11-24T19:26:38.394" v="207" actId="2711"/>
          <pc:sldLayoutMkLst>
            <pc:docMk/>
            <pc:sldMasterMk cId="0" sldId="2147483648"/>
            <pc:sldLayoutMk cId="3723150708" sldId="2147483672"/>
          </pc:sldLayoutMkLst>
          <pc:spChg chg="mod">
            <ac:chgData name="Jonathan  Cosme" userId="272d5a2a-eea8-4805-b974-3aa4aa9a913a" providerId="ADAL" clId="{1A5926BA-328E-4CB0-B6A4-AC9B22D581C6}" dt="2022-11-24T19:26:38.394" v="207" actId="2711"/>
            <ac:spMkLst>
              <pc:docMk/>
              <pc:sldMasterMk cId="0" sldId="2147483648"/>
              <pc:sldLayoutMk cId="3723150708" sldId="2147483672"/>
              <ac:spMk id="392" creationId="{00000000-0000-0000-0000-000000000000}"/>
            </ac:spMkLst>
          </pc:spChg>
          <pc:spChg chg="mod">
            <ac:chgData name="Jonathan  Cosme" userId="272d5a2a-eea8-4805-b974-3aa4aa9a913a" providerId="ADAL" clId="{1A5926BA-328E-4CB0-B6A4-AC9B22D581C6}" dt="2022-11-24T19:26:38.394" v="207" actId="2711"/>
            <ac:spMkLst>
              <pc:docMk/>
              <pc:sldMasterMk cId="0" sldId="2147483648"/>
              <pc:sldLayoutMk cId="3723150708" sldId="2147483672"/>
              <ac:spMk id="394" creationId="{00000000-0000-0000-0000-000000000000}"/>
            </ac:spMkLst>
          </pc:spChg>
          <pc:spChg chg="mod">
            <ac:chgData name="Jonathan  Cosme" userId="272d5a2a-eea8-4805-b974-3aa4aa9a913a" providerId="ADAL" clId="{1A5926BA-328E-4CB0-B6A4-AC9B22D581C6}" dt="2022-11-24T19:26:38.394" v="207" actId="2711"/>
            <ac:spMkLst>
              <pc:docMk/>
              <pc:sldMasterMk cId="0" sldId="2147483648"/>
              <pc:sldLayoutMk cId="3723150708" sldId="2147483672"/>
              <ac:spMk id="396" creationId="{00000000-0000-0000-0000-000000000000}"/>
            </ac:spMkLst>
          </pc:spChg>
          <pc:spChg chg="mod">
            <ac:chgData name="Jonathan  Cosme" userId="272d5a2a-eea8-4805-b974-3aa4aa9a913a" providerId="ADAL" clId="{1A5926BA-328E-4CB0-B6A4-AC9B22D581C6}" dt="2022-11-24T19:26:38.394" v="207" actId="2711"/>
            <ac:spMkLst>
              <pc:docMk/>
              <pc:sldMasterMk cId="0" sldId="2147483648"/>
              <pc:sldLayoutMk cId="3723150708" sldId="2147483672"/>
              <ac:spMk id="397" creationId="{00000000-0000-0000-0000-000000000000}"/>
            </ac:spMkLst>
          </pc:spChg>
        </pc:sldLayoutChg>
        <pc:sldLayoutChg chg="del">
          <pc:chgData name="Jonathan  Cosme" userId="272d5a2a-eea8-4805-b974-3aa4aa9a913a" providerId="ADAL" clId="{1A5926BA-328E-4CB0-B6A4-AC9B22D581C6}" dt="2022-11-24T18:07:41.756" v="0" actId="47"/>
          <pc:sldLayoutMkLst>
            <pc:docMk/>
            <pc:sldMasterMk cId="0" sldId="2147483648"/>
            <pc:sldLayoutMk cId="0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1232f43de7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1232f43de7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5284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0065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1232f43de7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1232f43de7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59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7537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1232f43de7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1232f43de7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873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6972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235e6b395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0" name="Google Shape;850;g1235e6b395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758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235e6b395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0" name="Google Shape;850;g1235e6b395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2748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2680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8895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5423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6626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0299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8201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3326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Bleed">
  <p:cSld name="CUSTOM_2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>
            <a:spLocks noGrp="1"/>
          </p:cNvSpPr>
          <p:nvPr>
            <p:ph type="pic" idx="2"/>
          </p:nvPr>
        </p:nvSpPr>
        <p:spPr>
          <a:xfrm>
            <a:off x="-4500" y="0"/>
            <a:ext cx="915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>
            <a:spLocks noGrp="1"/>
          </p:cNvSpPr>
          <p:nvPr>
            <p:ph type="title"/>
          </p:nvPr>
        </p:nvSpPr>
        <p:spPr>
          <a:xfrm>
            <a:off x="415290" y="434340"/>
            <a:ext cx="83133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+mj-lt"/>
                <a:cs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48"/>
          <p:cNvSpPr txBox="1">
            <a:spLocks noGrp="1"/>
          </p:cNvSpPr>
          <p:nvPr>
            <p:ph type="body" idx="1"/>
          </p:nvPr>
        </p:nvSpPr>
        <p:spPr>
          <a:xfrm>
            <a:off x="430625" y="1752529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  <a:latin typeface="+mj-lt"/>
                <a:cs typeface="+mj-lt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None/>
              <a:defRPr sz="10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None/>
              <a:defRPr sz="900">
                <a:solidFill>
                  <a:schemeClr val="accent4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66" name="Google Shape;366;p48"/>
          <p:cNvSpPr txBox="1">
            <a:spLocks noGrp="1"/>
          </p:cNvSpPr>
          <p:nvPr>
            <p:ph type="body" idx="2"/>
          </p:nvPr>
        </p:nvSpPr>
        <p:spPr>
          <a:xfrm>
            <a:off x="415290" y="906780"/>
            <a:ext cx="8313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Trebuchet MS"/>
              <a:buNone/>
              <a:defRPr sz="1500" b="0">
                <a:solidFill>
                  <a:schemeClr val="lt2"/>
                </a:solidFill>
                <a:latin typeface="+mj-lt"/>
                <a:ea typeface="Trebuchet MS"/>
                <a:cs typeface="+mj-lt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67" name="Google Shape;367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title"/>
          </p:nvPr>
        </p:nvSpPr>
        <p:spPr>
          <a:xfrm>
            <a:off x="415290" y="551022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  <a:latin typeface="+mj-lt"/>
                <a:cs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49"/>
          <p:cNvSpPr txBox="1">
            <a:spLocks noGrp="1"/>
          </p:cNvSpPr>
          <p:nvPr>
            <p:ph type="body" idx="1"/>
          </p:nvPr>
        </p:nvSpPr>
        <p:spPr>
          <a:xfrm>
            <a:off x="426720" y="1752529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None/>
              <a:defRPr sz="1700">
                <a:solidFill>
                  <a:schemeClr val="dk2"/>
                </a:solidFill>
                <a:latin typeface="+mj-lt"/>
                <a:cs typeface="+mj-lt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sz="15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sz="1300">
                <a:solidFill>
                  <a:schemeClr val="dk2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71" name="Google Shape;371;p49"/>
          <p:cNvSpPr txBox="1">
            <a:spLocks noGrp="1"/>
          </p:cNvSpPr>
          <p:nvPr>
            <p:ph type="body" idx="2"/>
          </p:nvPr>
        </p:nvSpPr>
        <p:spPr>
          <a:xfrm>
            <a:off x="415290" y="986111"/>
            <a:ext cx="83136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+mj-lt"/>
                <a:ea typeface="Trebuchet MS"/>
                <a:cs typeface="+mj-lt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+mj-lt"/>
                <a:ea typeface="Arial"/>
                <a:cs typeface="+mj-lt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">
  <p:cSld name="Header and Content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>
            <a:spLocks noGrp="1"/>
          </p:cNvSpPr>
          <p:nvPr>
            <p:ph type="body" idx="1"/>
          </p:nvPr>
        </p:nvSpPr>
        <p:spPr>
          <a:xfrm>
            <a:off x="342900" y="932201"/>
            <a:ext cx="8458200" cy="3535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latin typeface="+mj-lt"/>
                <a:cs typeface="+mj-lt"/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77" name="Google Shape;377;p51"/>
          <p:cNvSpPr txBox="1">
            <a:spLocks noGrp="1"/>
          </p:cNvSpPr>
          <p:nvPr>
            <p:ph type="title"/>
          </p:nvPr>
        </p:nvSpPr>
        <p:spPr>
          <a:xfrm>
            <a:off x="342900" y="291059"/>
            <a:ext cx="8458200" cy="62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  <a:cs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6434" y="4910328"/>
            <a:ext cx="3319272" cy="8915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600" smtClean="0">
                <a:solidFill>
                  <a:schemeClr val="tx1"/>
                </a:solidFill>
                <a:latin typeface="+mj-lt"/>
                <a:cs typeface="+mj-lt"/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824" y="4910328"/>
            <a:ext cx="301752" cy="8915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600" b="0" smtClean="0">
                <a:solidFill>
                  <a:schemeClr val="tx1"/>
                </a:solidFill>
                <a:latin typeface="+mj-lt"/>
                <a:cs typeface="+mj-lt"/>
              </a:defRPr>
            </a:lvl1pPr>
          </a:lstStyle>
          <a:p>
            <a:fld id="{B071A5F3-A4FF-4CEE-8215-C08835B585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39"/>
          <p:cNvSpPr>
            <a:spLocks noGrp="1"/>
          </p:cNvSpPr>
          <p:nvPr>
            <p:ph sz="quarter" idx="15" hasCustomPrompt="1"/>
          </p:nvPr>
        </p:nvSpPr>
        <p:spPr bwMode="gray">
          <a:xfrm>
            <a:off x="281178" y="1337310"/>
            <a:ext cx="2770632" cy="3154680"/>
          </a:xfrm>
          <a:prstGeom prst="rect">
            <a:avLst/>
          </a:prstGeom>
        </p:spPr>
        <p:txBody>
          <a:bodyPr wrap="square" lIns="91521">
            <a:noAutofit/>
          </a:bodyPr>
          <a:lstStyle>
            <a:lvl1pPr>
              <a:defRPr>
                <a:latin typeface="+mj-lt"/>
                <a:cs typeface="+mj-lt"/>
              </a:defRPr>
            </a:lvl1pPr>
            <a:lvl2pPr>
              <a:defRPr>
                <a:latin typeface="+mj-lt"/>
                <a:cs typeface="+mj-lt"/>
              </a:defRPr>
            </a:lvl2pPr>
            <a:lvl3pPr>
              <a:defRPr>
                <a:latin typeface="+mj-lt"/>
                <a:cs typeface="+mj-lt"/>
              </a:defRPr>
            </a:lvl3pPr>
            <a:lvl4pPr>
              <a:defRPr>
                <a:latin typeface="+mj-lt"/>
                <a:cs typeface="+mj-lt"/>
              </a:defRPr>
            </a:lvl4pPr>
            <a:lvl5pPr>
              <a:defRPr>
                <a:latin typeface="+mj-lt"/>
                <a:cs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9"/>
          <p:cNvSpPr>
            <a:spLocks noGrp="1"/>
          </p:cNvSpPr>
          <p:nvPr>
            <p:ph sz="quarter" idx="17" hasCustomPrompt="1"/>
          </p:nvPr>
        </p:nvSpPr>
        <p:spPr bwMode="gray">
          <a:xfrm>
            <a:off x="3185494" y="1337310"/>
            <a:ext cx="2770632" cy="3154680"/>
          </a:xfrm>
          <a:prstGeom prst="rect">
            <a:avLst/>
          </a:prstGeom>
        </p:spPr>
        <p:txBody>
          <a:bodyPr wrap="square" lIns="91521">
            <a:noAutofit/>
          </a:bodyPr>
          <a:lstStyle>
            <a:lvl1pPr>
              <a:defRPr>
                <a:latin typeface="+mj-lt"/>
                <a:cs typeface="+mj-lt"/>
              </a:defRPr>
            </a:lvl1pPr>
            <a:lvl2pPr>
              <a:defRPr>
                <a:latin typeface="+mj-lt"/>
                <a:cs typeface="+mj-lt"/>
              </a:defRPr>
            </a:lvl2pPr>
            <a:lvl3pPr>
              <a:defRPr>
                <a:latin typeface="+mj-lt"/>
                <a:cs typeface="+mj-lt"/>
              </a:defRPr>
            </a:lvl3pPr>
            <a:lvl4pPr>
              <a:defRPr>
                <a:latin typeface="+mj-lt"/>
                <a:cs typeface="+mj-lt"/>
              </a:defRPr>
            </a:lvl4pPr>
            <a:lvl5pPr>
              <a:defRPr>
                <a:latin typeface="+mj-lt"/>
                <a:cs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9"/>
          <p:cNvSpPr>
            <a:spLocks noGrp="1"/>
          </p:cNvSpPr>
          <p:nvPr>
            <p:ph sz="quarter" idx="18" hasCustomPrompt="1"/>
          </p:nvPr>
        </p:nvSpPr>
        <p:spPr bwMode="gray">
          <a:xfrm>
            <a:off x="6089810" y="1337310"/>
            <a:ext cx="2770632" cy="3154680"/>
          </a:xfrm>
          <a:prstGeom prst="rect">
            <a:avLst/>
          </a:prstGeom>
        </p:spPr>
        <p:txBody>
          <a:bodyPr wrap="square" lIns="91521">
            <a:noAutofit/>
          </a:bodyPr>
          <a:lstStyle>
            <a:lvl1pPr>
              <a:defRPr>
                <a:latin typeface="+mj-lt"/>
                <a:cs typeface="+mj-lt"/>
              </a:defRPr>
            </a:lvl1pPr>
            <a:lvl2pPr>
              <a:defRPr>
                <a:latin typeface="+mj-lt"/>
                <a:cs typeface="+mj-lt"/>
              </a:defRPr>
            </a:lvl2pPr>
            <a:lvl3pPr>
              <a:defRPr>
                <a:latin typeface="+mj-lt"/>
                <a:cs typeface="+mj-lt"/>
              </a:defRPr>
            </a:lvl3pPr>
            <a:lvl4pPr>
              <a:defRPr>
                <a:latin typeface="+mj-lt"/>
                <a:cs typeface="+mj-lt"/>
              </a:defRPr>
            </a:lvl4pPr>
            <a:lvl5pPr>
              <a:defRPr>
                <a:latin typeface="+mj-lt"/>
                <a:cs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81178" y="612324"/>
            <a:ext cx="8579358" cy="473202"/>
          </a:xfrm>
          <a:prstGeom prst="rect">
            <a:avLst/>
          </a:prstGeo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50" b="0">
                <a:solidFill>
                  <a:schemeClr val="tx1"/>
                </a:solidFill>
                <a:latin typeface="+mj-lt"/>
                <a:cs typeface="+mj-lt"/>
              </a:defRPr>
            </a:lvl1pPr>
            <a:lvl2pPr marL="342900" indent="0">
              <a:buNone/>
              <a:defRPr sz="1500" b="1"/>
            </a:lvl2pPr>
            <a:lvl3pPr marL="686435" indent="0">
              <a:buNone/>
              <a:defRPr sz="1425" b="1"/>
            </a:lvl3pPr>
            <a:lvl4pPr marL="1029335" indent="0">
              <a:buNone/>
              <a:defRPr sz="1200" b="1"/>
            </a:lvl4pPr>
            <a:lvl5pPr marL="1372870" indent="0">
              <a:buNone/>
              <a:defRPr sz="1200" b="1"/>
            </a:lvl5pPr>
            <a:lvl6pPr marL="1715770" indent="0">
              <a:buNone/>
              <a:defRPr sz="1200" b="1"/>
            </a:lvl6pPr>
            <a:lvl7pPr marL="2059305" indent="0">
              <a:buNone/>
              <a:defRPr sz="1200" b="1"/>
            </a:lvl7pPr>
            <a:lvl8pPr marL="2402205" indent="0">
              <a:buNone/>
              <a:defRPr sz="1200" b="1"/>
            </a:lvl8pPr>
            <a:lvl9pPr marL="274574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3"/>
          <p:cNvSpPr>
            <a:spLocks noGrp="1"/>
          </p:cNvSpPr>
          <p:nvPr>
            <p:ph type="title" hasCustomPrompt="1"/>
          </p:nvPr>
        </p:nvSpPr>
        <p:spPr>
          <a:xfrm>
            <a:off x="281178" y="395802"/>
            <a:ext cx="8579358" cy="246888"/>
          </a:xfrm>
        </p:spPr>
        <p:txBody>
          <a:bodyPr wrap="square" lIns="91440">
            <a:noAutofit/>
          </a:bodyPr>
          <a:lstStyle>
            <a:lvl1pPr>
              <a:defRPr sz="1650">
                <a:latin typeface="+mj-lt"/>
                <a:cs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263E"/>
                </a:highlight>
                <a:latin typeface="+mj-lt"/>
                <a:cs typeface="+mj-lt"/>
              </a:rPr>
              <a:t>          </a:t>
            </a:r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58574" y="355675"/>
            <a:ext cx="411575" cy="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02075" y="1833775"/>
            <a:ext cx="1468239" cy="14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7025" y="1878406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295192" y="295362"/>
            <a:ext cx="1433450" cy="1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287018" y="3424388"/>
            <a:ext cx="1409387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910800" y="3442875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910800" y="313937"/>
            <a:ext cx="3359532" cy="13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1_Blank Dark Mode Slide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  <a:latin typeface="+mj-lt"/>
              <a:cs typeface="+mj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1_Navy Body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32" name="Google Shape;432;p6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3" name="Google Shape;433;p6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34" name="Google Shape;434;p6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35" name="Google Shape;435;p6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36" name="Google Shape;436;p6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1_Navy Headline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9" name="Google Shape;439;p6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40" name="Google Shape;440;p6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41" name="Google Shape;441;p6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42" name="Google Shape;442;p63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1_Closing Slide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45" name="Google Shape;445;p64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446" name="Google Shape;446;p64"/>
          <p:cNvGrpSpPr/>
          <p:nvPr/>
        </p:nvGrpSpPr>
        <p:grpSpPr>
          <a:xfrm>
            <a:off x="3860943" y="295362"/>
            <a:ext cx="4983315" cy="4562300"/>
            <a:chOff x="287018" y="295362"/>
            <a:chExt cx="4983315" cy="4562300"/>
          </a:xfrm>
        </p:grpSpPr>
        <p:pic>
          <p:nvPicPr>
            <p:cNvPr id="447" name="Google Shape;447;p64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8" name="Google Shape;448;p64"/>
            <p:cNvGrpSpPr/>
            <p:nvPr/>
          </p:nvGrpSpPr>
          <p:grpSpPr>
            <a:xfrm flipH="1">
              <a:off x="287018" y="295362"/>
              <a:ext cx="4983315" cy="4562300"/>
              <a:chOff x="287018" y="295362"/>
              <a:chExt cx="4983315" cy="4562300"/>
            </a:xfrm>
          </p:grpSpPr>
          <p:pic>
            <p:nvPicPr>
              <p:cNvPr id="449" name="Google Shape;449;p64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64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1" name="Google Shape;451;p64"/>
              <p:cNvPicPr preferRelativeResize="0"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2" name="Google Shape;452;p64"/>
              <p:cNvPicPr preferRelativeResize="0"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64"/>
              <p:cNvPicPr preferRelativeResize="0"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body" idx="1"/>
          </p:nvPr>
        </p:nvSpPr>
        <p:spPr>
          <a:xfrm>
            <a:off x="450504" y="4447450"/>
            <a:ext cx="8239126" cy="23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171450" lvl="0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1350" b="1">
                <a:latin typeface="+mj-lt"/>
                <a:cs typeface="+mj-lt"/>
              </a:defRPr>
            </a:lvl1pPr>
            <a:lvl2pPr marL="342900" lvl="1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514350" lvl="2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685800" lvl="3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857250" lvl="4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1028700" lvl="5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200150" lvl="6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371600" lvl="7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1543050" lvl="8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title"/>
          </p:nvPr>
        </p:nvSpPr>
        <p:spPr>
          <a:xfrm>
            <a:off x="452437" y="965623"/>
            <a:ext cx="8239127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4350">
                <a:latin typeface="+mj-lt"/>
                <a:cs typeface="+mj-l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body" idx="2"/>
          </p:nvPr>
        </p:nvSpPr>
        <p:spPr>
          <a:xfrm>
            <a:off x="450505" y="2708698"/>
            <a:ext cx="8239125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171450" lvl="0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065" b="1">
                <a:latin typeface="+mj-lt"/>
                <a:cs typeface="+mj-lt"/>
              </a:defRPr>
            </a:lvl1pPr>
            <a:lvl2pPr marL="342900" lvl="1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065" b="1"/>
            </a:lvl2pPr>
            <a:lvl3pPr marL="514350" lvl="2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065" b="1"/>
            </a:lvl3pPr>
            <a:lvl4pPr marL="685800" lvl="3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065" b="1"/>
            </a:lvl4pPr>
            <a:lvl5pPr marL="857250" lvl="4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065" b="1"/>
            </a:lvl5pPr>
            <a:lvl6pPr marL="1028700" lvl="5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200150" lvl="6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371600" lvl="7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1543050" lvl="8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ldNum" idx="12"/>
          </p:nvPr>
        </p:nvSpPr>
        <p:spPr>
          <a:xfrm>
            <a:off x="4500563" y="4631634"/>
            <a:ext cx="138189" cy="41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  <a:latin typeface="+mj-lt"/>
                <a:cs typeface="+mj-l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ple Logos or Graphs (white background)" userDrawn="1">
  <p:cSld name="CUSTOM_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grpSp>
        <p:nvGrpSpPr>
          <p:cNvPr id="242" name="Google Shape;242;p36"/>
          <p:cNvGrpSpPr/>
          <p:nvPr userDrawn="1"/>
        </p:nvGrpSpPr>
        <p:grpSpPr>
          <a:xfrm>
            <a:off x="8686776" y="4638568"/>
            <a:ext cx="471924" cy="242707"/>
            <a:chOff x="8567826" y="4638568"/>
            <a:chExt cx="471924" cy="242707"/>
          </a:xfrm>
        </p:grpSpPr>
        <p:sp>
          <p:nvSpPr>
            <p:cNvPr id="243" name="Google Shape;243;p36"/>
            <p:cNvSpPr/>
            <p:nvPr/>
          </p:nvSpPr>
          <p:spPr>
            <a:xfrm>
              <a:off x="8681250" y="4638575"/>
              <a:ext cx="358500" cy="242700"/>
            </a:xfrm>
            <a:prstGeom prst="rect">
              <a:avLst/>
            </a:prstGeom>
            <a:solidFill>
              <a:srgbClr val="002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44" name="Google Shape;244;p36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rgbClr val="DF1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45" name="Google Shape;245;p36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TITLE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263E"/>
                </a:highlight>
                <a:latin typeface="+mj-lt"/>
                <a:cs typeface="+mj-lt"/>
              </a:rPr>
              <a:t>          </a:t>
            </a:r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58574" y="355675"/>
            <a:ext cx="411575" cy="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02075" y="1833775"/>
            <a:ext cx="1468239" cy="14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7025" y="1878406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295192" y="295362"/>
            <a:ext cx="1433450" cy="1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287018" y="3424388"/>
            <a:ext cx="1409387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910800" y="3442875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910800" y="313937"/>
            <a:ext cx="3359532" cy="13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Divider Slide" type="secHead">
  <p:cSld name="Blue Divider Slide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  <a:latin typeface="+mj-lt"/>
              <a:cs typeface="+mj-lt"/>
            </a:endParaRPr>
          </a:p>
        </p:txBody>
      </p:sp>
      <p:pic>
        <p:nvPicPr>
          <p:cNvPr id="393" name="Google Shape;393;p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43050" y="-95100"/>
            <a:ext cx="5341073" cy="53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+mj-lt"/>
                <a:cs typeface="+mj-lt"/>
              </a:rPr>
              <a:t>‹#›</a:t>
            </a:fld>
            <a:endParaRPr lang="en-GB">
              <a:latin typeface="+mj-lt"/>
              <a:cs typeface="+mj-lt"/>
            </a:endParaRPr>
          </a:p>
        </p:txBody>
      </p:sp>
      <p:grpSp>
        <p:nvGrpSpPr>
          <p:cNvPr id="395" name="Google Shape;395;p54"/>
          <p:cNvGrpSpPr/>
          <p:nvPr/>
        </p:nvGrpSpPr>
        <p:grpSpPr>
          <a:xfrm>
            <a:off x="-35298" y="1963870"/>
            <a:ext cx="7819048" cy="1215834"/>
            <a:chOff x="-2398172" y="1752900"/>
            <a:chExt cx="10532122" cy="1637707"/>
          </a:xfrm>
        </p:grpSpPr>
        <p:sp>
          <p:nvSpPr>
            <p:cNvPr id="396" name="Google Shape;396;p54"/>
            <p:cNvSpPr/>
            <p:nvPr/>
          </p:nvSpPr>
          <p:spPr>
            <a:xfrm>
              <a:off x="-2398172" y="1752907"/>
              <a:ext cx="9718800" cy="1637700"/>
            </a:xfrm>
            <a:prstGeom prst="rect">
              <a:avLst/>
            </a:prstGeom>
            <a:solidFill>
              <a:srgbClr val="065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397" name="Google Shape;397;p54"/>
            <p:cNvSpPr/>
            <p:nvPr/>
          </p:nvSpPr>
          <p:spPr>
            <a:xfrm>
              <a:off x="6496250" y="1752900"/>
              <a:ext cx="1637700" cy="1637700"/>
            </a:xfrm>
            <a:prstGeom prst="ellipse">
              <a:avLst/>
            </a:prstGeom>
            <a:solidFill>
              <a:srgbClr val="002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398" name="Google Shape;398;p54"/>
            <p:cNvPicPr preferRelativeResize="0"/>
            <p:nvPr/>
          </p:nvPicPr>
          <p:blipFill rotWithShape="1">
            <a:blip r:embed="rId3"/>
            <a:srcRect l="338070" t="-334250" r="-338070" b="334249"/>
            <a:stretch>
              <a:fillRect/>
            </a:stretch>
          </p:blipFill>
          <p:spPr>
            <a:xfrm>
              <a:off x="6656313" y="1912975"/>
              <a:ext cx="1317575" cy="1317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9" name="Google Shape;399;p5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565441" y="1963813"/>
            <a:ext cx="1218009" cy="1215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3150708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CUSTOM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263E"/>
              </a:highlight>
              <a:latin typeface="+mj-lt"/>
              <a:ea typeface="Arial"/>
              <a:cs typeface="+mj-lt"/>
              <a:sym typeface="Arial"/>
            </a:endParaRPr>
          </a:p>
        </p:txBody>
      </p:sp>
      <p:sp>
        <p:nvSpPr>
          <p:cNvPr id="248" name="Google Shape;248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USTOM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/>
          <p:nvPr/>
        </p:nvSpPr>
        <p:spPr>
          <a:xfrm>
            <a:off x="-31670" y="-2895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 b="0" i="0" u="none" strike="noStrike" cap="none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252" name="Google Shape;252;p38"/>
          <p:cNvGrpSpPr/>
          <p:nvPr/>
        </p:nvGrpSpPr>
        <p:grpSpPr>
          <a:xfrm>
            <a:off x="3860944" y="295362"/>
            <a:ext cx="4983314" cy="4562301"/>
            <a:chOff x="287019" y="295362"/>
            <a:chExt cx="4983314" cy="4562301"/>
          </a:xfrm>
        </p:grpSpPr>
        <p:pic>
          <p:nvPicPr>
            <p:cNvPr id="253" name="Google Shape;253;p38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4" name="Google Shape;254;p38"/>
            <p:cNvGrpSpPr/>
            <p:nvPr/>
          </p:nvGrpSpPr>
          <p:grpSpPr>
            <a:xfrm flipH="1">
              <a:off x="287019" y="295362"/>
              <a:ext cx="4983314" cy="4562301"/>
              <a:chOff x="287018" y="295362"/>
              <a:chExt cx="4983314" cy="4562301"/>
            </a:xfrm>
          </p:grpSpPr>
          <p:pic>
            <p:nvPicPr>
              <p:cNvPr id="255" name="Google Shape;255;p38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38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38"/>
              <p:cNvPicPr preferRelativeResize="0"/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38"/>
              <p:cNvPicPr preferRelativeResize="0"/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38"/>
              <p:cNvPicPr preferRelativeResize="0"/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0" name="Google Shape;260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 Half Page">
  <p:cSld name="CUSTOM_1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>
            <a:spLocks noGrp="1"/>
          </p:cNvSpPr>
          <p:nvPr>
            <p:ph type="pic" idx="2"/>
          </p:nvPr>
        </p:nvSpPr>
        <p:spPr>
          <a:xfrm>
            <a:off x="5236700" y="-8975"/>
            <a:ext cx="3916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TITLE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sp>
        <p:nvSpPr>
          <p:cNvPr id="283" name="Google Shape;283;p4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grpSp>
        <p:nvGrpSpPr>
          <p:cNvPr id="284" name="Google Shape;284;p4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85" name="Google Shape;285;p4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86" name="Google Shape;286;p4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87" name="Google Shape;287;p42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ONE_COLUMN_TEX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grpSp>
        <p:nvGrpSpPr>
          <p:cNvPr id="291" name="Google Shape;291;p4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92" name="Google Shape;292;p4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93" name="Google Shape;293;p4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94" name="Google Shape;294;p43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 Toolkit">
  <p:cSld name="CUSTOM_4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xfrm>
            <a:off x="493100" y="32722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  <a:cs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5" name="Google Shape;305;p46"/>
          <p:cNvGrpSpPr/>
          <p:nvPr/>
        </p:nvGrpSpPr>
        <p:grpSpPr>
          <a:xfrm>
            <a:off x="594963" y="884925"/>
            <a:ext cx="7954075" cy="572100"/>
            <a:chOff x="594963" y="1082250"/>
            <a:chExt cx="7954075" cy="572100"/>
          </a:xfrm>
        </p:grpSpPr>
        <p:sp>
          <p:nvSpPr>
            <p:cNvPr id="306" name="Google Shape;306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07" name="Google Shape;307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08" name="Google Shape;308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09" name="Google Shape;309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0" name="Google Shape;310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2" name="Google Shape;312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3" name="Google Shape;313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5" name="Google Shape;315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6" name="Google Shape;316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7" name="Google Shape;317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</p:grpSp>
      <p:grpSp>
        <p:nvGrpSpPr>
          <p:cNvPr id="318" name="Google Shape;318;p46"/>
          <p:cNvGrpSpPr/>
          <p:nvPr/>
        </p:nvGrpSpPr>
        <p:grpSpPr>
          <a:xfrm>
            <a:off x="594963" y="1926417"/>
            <a:ext cx="7954075" cy="572100"/>
            <a:chOff x="594963" y="1082250"/>
            <a:chExt cx="7954075" cy="572100"/>
          </a:xfrm>
        </p:grpSpPr>
        <p:sp>
          <p:nvSpPr>
            <p:cNvPr id="319" name="Google Shape;319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1" name="Google Shape;321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2" name="Google Shape;322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4" name="Google Shape;324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5" name="Google Shape;325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7" name="Google Shape;327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8" name="Google Shape;328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9" name="Google Shape;329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0" name="Google Shape;330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</p:grpSp>
      <p:grpSp>
        <p:nvGrpSpPr>
          <p:cNvPr id="331" name="Google Shape;331;p46"/>
          <p:cNvGrpSpPr/>
          <p:nvPr/>
        </p:nvGrpSpPr>
        <p:grpSpPr>
          <a:xfrm>
            <a:off x="594963" y="2967908"/>
            <a:ext cx="7954075" cy="572100"/>
            <a:chOff x="594963" y="1082250"/>
            <a:chExt cx="7954075" cy="572100"/>
          </a:xfrm>
        </p:grpSpPr>
        <p:sp>
          <p:nvSpPr>
            <p:cNvPr id="332" name="Google Shape;332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4" name="Google Shape;334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5" name="Google Shape;335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6" name="Google Shape;336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7" name="Google Shape;337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8" name="Google Shape;338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9" name="Google Shape;339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0" name="Google Shape;340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1" name="Google Shape;341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2" name="Google Shape;342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3" name="Google Shape;343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</p:grpSp>
      <p:grpSp>
        <p:nvGrpSpPr>
          <p:cNvPr id="344" name="Google Shape;344;p46"/>
          <p:cNvGrpSpPr/>
          <p:nvPr/>
        </p:nvGrpSpPr>
        <p:grpSpPr>
          <a:xfrm>
            <a:off x="594963" y="4009400"/>
            <a:ext cx="7954075" cy="572100"/>
            <a:chOff x="594963" y="1082250"/>
            <a:chExt cx="7954075" cy="572100"/>
          </a:xfrm>
        </p:grpSpPr>
        <p:sp>
          <p:nvSpPr>
            <p:cNvPr id="345" name="Google Shape;345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6" name="Google Shape;346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7" name="Google Shape;347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8" name="Google Shape;348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9" name="Google Shape;349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0" name="Google Shape;350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1" name="Google Shape;351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2" name="Google Shape;352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3" name="Google Shape;353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4" name="Google Shape;354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5" name="Google Shape;355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6" name="Google Shape;356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</p:grpSp>
      <p:sp>
        <p:nvSpPr>
          <p:cNvPr id="357" name="Google Shape;357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>
            <a:spLocks noGrp="1"/>
          </p:cNvSpPr>
          <p:nvPr>
            <p:ph type="title"/>
          </p:nvPr>
        </p:nvSpPr>
        <p:spPr>
          <a:xfrm>
            <a:off x="415290" y="434340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  <a:latin typeface="+mj-lt"/>
                <a:cs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47"/>
          <p:cNvSpPr txBox="1">
            <a:spLocks noGrp="1"/>
          </p:cNvSpPr>
          <p:nvPr>
            <p:ph type="body" idx="1"/>
          </p:nvPr>
        </p:nvSpPr>
        <p:spPr>
          <a:xfrm>
            <a:off x="430625" y="1752529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857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Char char="•"/>
              <a:defRPr sz="1200">
                <a:solidFill>
                  <a:schemeClr val="accent4"/>
                </a:solidFill>
                <a:latin typeface="+mj-lt"/>
                <a:cs typeface="+mj-lt"/>
              </a:defRPr>
            </a:lvl1pPr>
            <a:lvl2pPr marL="914400" lvl="1" indent="-279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rebuchet MS"/>
              <a:buChar char="•"/>
              <a:defRPr sz="1000">
                <a:solidFill>
                  <a:schemeClr val="accent4"/>
                </a:solidFill>
              </a:defRPr>
            </a:lvl2pPr>
            <a:lvl3pPr marL="1371600" lvl="2" indent="-273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rebuchet MS"/>
              <a:buChar char="•"/>
              <a:defRPr sz="900">
                <a:solidFill>
                  <a:schemeClr val="accent4"/>
                </a:solidFill>
              </a:defRPr>
            </a:lvl3pPr>
            <a:lvl4pPr marL="1828800" lvl="3" indent="-2667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Char char="•"/>
              <a:defRPr sz="8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365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61" name="Google Shape;361;p47"/>
          <p:cNvSpPr txBox="1">
            <a:spLocks noGrp="1"/>
          </p:cNvSpPr>
          <p:nvPr>
            <p:ph type="body" idx="2"/>
          </p:nvPr>
        </p:nvSpPr>
        <p:spPr>
          <a:xfrm>
            <a:off x="415290" y="906780"/>
            <a:ext cx="83136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Trebuchet MS"/>
              <a:buNone/>
              <a:defRPr sz="1500" b="0">
                <a:solidFill>
                  <a:schemeClr val="lt2"/>
                </a:solidFill>
                <a:latin typeface="+mj-lt"/>
                <a:ea typeface="Trebuchet MS"/>
                <a:cs typeface="+mj-lt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62" name="Google Shape;362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+mj-lt"/>
                <a:ea typeface="Arial"/>
                <a:cs typeface="+mj-lt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2400"/>
              <a:buFont typeface="Montserrat Medium"/>
              <a:buNone/>
              <a:defRPr sz="2400" b="0" i="0" u="none" strike="noStrike" cap="none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5" name="Google Shape;225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Fifth level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7" r:id="rId18"/>
    <p:sldLayoutId id="2147483669" r:id="rId19"/>
    <p:sldLayoutId id="2147483671" r:id="rId20"/>
    <p:sldLayoutId id="2147483672" r:id="rId2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2.pn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21" Type="http://schemas.openxmlformats.org/officeDocument/2006/relationships/image" Target="../media/image42.png"/><Relationship Id="rId7" Type="http://schemas.openxmlformats.org/officeDocument/2006/relationships/image" Target="../media/image18.png"/><Relationship Id="rId12" Type="http://schemas.openxmlformats.org/officeDocument/2006/relationships/image" Target="../media/image37.svg"/><Relationship Id="rId17" Type="http://schemas.openxmlformats.org/officeDocument/2006/relationships/image" Target="../media/image40.png"/><Relationship Id="rId25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9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36.png"/><Relationship Id="rId24" Type="http://schemas.openxmlformats.org/officeDocument/2006/relationships/image" Target="../media/image45.svg"/><Relationship Id="rId5" Type="http://schemas.openxmlformats.org/officeDocument/2006/relationships/image" Target="../media/image16.png"/><Relationship Id="rId15" Type="http://schemas.openxmlformats.org/officeDocument/2006/relationships/image" Target="../media/image38.png"/><Relationship Id="rId23" Type="http://schemas.openxmlformats.org/officeDocument/2006/relationships/image" Target="../media/image44.png"/><Relationship Id="rId10" Type="http://schemas.openxmlformats.org/officeDocument/2006/relationships/image" Target="../media/image35.svg"/><Relationship Id="rId19" Type="http://schemas.openxmlformats.org/officeDocument/2006/relationships/image" Target="../media/image24.png"/><Relationship Id="rId4" Type="http://schemas.openxmlformats.org/officeDocument/2006/relationships/image" Target="../media/image33.svg"/><Relationship Id="rId9" Type="http://schemas.openxmlformats.org/officeDocument/2006/relationships/image" Target="../media/image34.png"/><Relationship Id="rId14" Type="http://schemas.openxmlformats.org/officeDocument/2006/relationships/image" Target="../media/image23.svg"/><Relationship Id="rId22" Type="http://schemas.openxmlformats.org/officeDocument/2006/relationships/image" Target="../media/image4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32.png"/><Relationship Id="rId18" Type="http://schemas.openxmlformats.org/officeDocument/2006/relationships/image" Target="../media/image25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17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16.png"/><Relationship Id="rId5" Type="http://schemas.openxmlformats.org/officeDocument/2006/relationships/image" Target="../media/image40.png"/><Relationship Id="rId15" Type="http://schemas.openxmlformats.org/officeDocument/2006/relationships/image" Target="../media/image18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11" Type="http://schemas.openxmlformats.org/officeDocument/2006/relationships/image" Target="../media/image25.svg"/><Relationship Id="rId5" Type="http://schemas.openxmlformats.org/officeDocument/2006/relationships/image" Target="../media/image32.png"/><Relationship Id="rId10" Type="http://schemas.openxmlformats.org/officeDocument/2006/relationships/image" Target="../media/image24.png"/><Relationship Id="rId4" Type="http://schemas.openxmlformats.org/officeDocument/2006/relationships/image" Target="../media/image17.sv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19" Type="http://schemas.openxmlformats.org/officeDocument/2006/relationships/image" Target="../media/image30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8;p1"/>
          <p:cNvSpPr txBox="1"/>
          <p:nvPr/>
        </p:nvSpPr>
        <p:spPr>
          <a:xfrm>
            <a:off x="5515564" y="3920938"/>
            <a:ext cx="30915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+mj-lt"/>
                <a:ea typeface="Montserrat SemiBold"/>
                <a:cs typeface="+mj-lt"/>
                <a:sym typeface="Montserrat SemiBold"/>
              </a:rPr>
              <a:t>November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+mj-lt"/>
                <a:ea typeface="Montserrat ExtraLight"/>
                <a:cs typeface="+mj-lt"/>
                <a:sym typeface="Montserrat ExtraLight"/>
              </a:rPr>
              <a:t>|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+mj-lt"/>
                <a:ea typeface="Montserrat Light"/>
                <a:cs typeface="+mj-lt"/>
                <a:sym typeface="Montserrat Light"/>
              </a:rPr>
              <a:t>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+mj-lt"/>
                <a:ea typeface="Montserrat SemiBold"/>
                <a:cs typeface="+mj-lt"/>
                <a:sym typeface="Montserrat SemiBold"/>
              </a:rPr>
              <a:t> 2022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sp>
        <p:nvSpPr>
          <p:cNvPr id="3" name="Google Shape;69;p1"/>
          <p:cNvSpPr txBox="1"/>
          <p:nvPr/>
        </p:nvSpPr>
        <p:spPr>
          <a:xfrm>
            <a:off x="5515563" y="1609487"/>
            <a:ext cx="3628437" cy="151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ge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nv: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GPU Environment Management</a:t>
            </a:r>
          </a:p>
        </p:txBody>
      </p:sp>
      <p:sp>
        <p:nvSpPr>
          <p:cNvPr id="4" name="Google Shape;70;p1"/>
          <p:cNvSpPr txBox="1"/>
          <p:nvPr/>
        </p:nvSpPr>
        <p:spPr>
          <a:xfrm>
            <a:off x="5515564" y="3429881"/>
            <a:ext cx="3091500" cy="410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+mj-lt"/>
                <a:ea typeface="Montserrat Light"/>
                <a:cs typeface="+mj-lt"/>
                <a:sym typeface="Montserrat Light"/>
              </a:rPr>
              <a:t>An </a:t>
            </a:r>
            <a:r>
              <a:rPr lang="en-US" sz="1300" dirty="0">
                <a:solidFill>
                  <a:schemeClr val="lt1"/>
                </a:solidFill>
                <a:latin typeface="+mj-lt"/>
                <a:ea typeface="Montserrat Light"/>
                <a:cs typeface="+mj-lt"/>
                <a:sym typeface="Montserrat Light"/>
              </a:rPr>
              <a:t>o</a:t>
            </a:r>
            <a:r>
              <a:rPr lang="en-US" sz="1300" b="0" i="0" u="none" strike="noStrike" cap="none" dirty="0">
                <a:solidFill>
                  <a:schemeClr val="lt1"/>
                </a:solidFill>
                <a:latin typeface="+mj-lt"/>
                <a:ea typeface="Montserrat Light"/>
                <a:cs typeface="+mj-lt"/>
                <a:sym typeface="Montserrat Light"/>
              </a:rPr>
              <a:t>pen-source </a:t>
            </a:r>
            <a:r>
              <a:rPr lang="en-US" sz="1300" dirty="0">
                <a:solidFill>
                  <a:schemeClr val="lt1"/>
                </a:solidFill>
                <a:latin typeface="+mj-lt"/>
                <a:ea typeface="Montserrat Light"/>
                <a:cs typeface="+mj-lt"/>
                <a:sym typeface="Montserrat Light"/>
              </a:rPr>
              <a:t>p</a:t>
            </a:r>
            <a:r>
              <a:rPr lang="en-US" sz="1300" b="0" i="0" u="none" strike="noStrike" cap="none" dirty="0">
                <a:solidFill>
                  <a:schemeClr val="lt1"/>
                </a:solidFill>
                <a:latin typeface="+mj-lt"/>
                <a:ea typeface="Montserrat Light"/>
                <a:cs typeface="+mj-lt"/>
                <a:sym typeface="Montserrat Light"/>
              </a:rPr>
              <a:t>roject </a:t>
            </a:r>
            <a:r>
              <a:rPr lang="en-US" sz="1300" dirty="0">
                <a:solidFill>
                  <a:schemeClr val="lt1"/>
                </a:solidFill>
                <a:latin typeface="+mj-lt"/>
                <a:ea typeface="Montserrat Light"/>
                <a:cs typeface="+mj-lt"/>
                <a:sym typeface="Montserrat Light"/>
              </a:rPr>
              <a:t>b</a:t>
            </a:r>
            <a:r>
              <a:rPr lang="en-US" sz="1300" b="0" i="0" u="none" strike="noStrike" cap="none" dirty="0">
                <a:solidFill>
                  <a:schemeClr val="lt1"/>
                </a:solidFill>
                <a:latin typeface="+mj-lt"/>
                <a:ea typeface="Montserrat Light"/>
                <a:cs typeface="+mj-lt"/>
                <a:sym typeface="Montserrat Light"/>
              </a:rPr>
              <a:t>y </a:t>
            </a:r>
            <a:r>
              <a:rPr lang="en-US" sz="1300" b="0" i="0" u="none" strike="noStrike" cap="none" dirty="0" err="1">
                <a:solidFill>
                  <a:schemeClr val="bg2"/>
                </a:solidFill>
                <a:latin typeface="+mj-lt"/>
                <a:ea typeface="Montserrat Light"/>
                <a:cs typeface="+mj-lt"/>
                <a:sym typeface="Montserrat Light"/>
              </a:rPr>
              <a:t>run:ai</a:t>
            </a:r>
            <a:endParaRPr lang="en-US" sz="1300" b="0" i="0" u="none" strike="noStrike" cap="none" dirty="0">
              <a:solidFill>
                <a:schemeClr val="bg2"/>
              </a:solidFill>
              <a:latin typeface="+mj-lt"/>
              <a:ea typeface="Montserrat Light"/>
              <a:cs typeface="+mj-lt"/>
              <a:sym typeface="Montserrat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FA1B24-6707-8D99-6004-E56AB9B5C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697" y="647457"/>
            <a:ext cx="2655009" cy="71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862;p91">
            <a:extLst>
              <a:ext uri="{FF2B5EF4-FFF2-40B4-BE49-F238E27FC236}">
                <a16:creationId xmlns:a16="http://schemas.microsoft.com/office/drawing/2014/main" id="{FEE64C42-F28F-7EB3-9D8B-CA0EDBCF6219}"/>
              </a:ext>
            </a:extLst>
          </p:cNvPr>
          <p:cNvSpPr txBox="1"/>
          <p:nvPr/>
        </p:nvSpPr>
        <p:spPr>
          <a:xfrm>
            <a:off x="2218697" y="3675136"/>
            <a:ext cx="297510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 err="1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Github</a:t>
            </a:r>
            <a:r>
              <a:rPr lang="en-US" dirty="0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: </a:t>
            </a:r>
            <a:r>
              <a:rPr lang="en-US" b="1" dirty="0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github.com/run-ai/genv</a:t>
            </a:r>
            <a:endParaRPr lang="en-US" dirty="0">
              <a:solidFill>
                <a:schemeClr val="bg1"/>
              </a:solidFill>
              <a:latin typeface="+mj-lt"/>
              <a:ea typeface="Montserrat"/>
              <a:cs typeface="+mj-l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Website: gpuenv.com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Docs: run-ai.github.io/genv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3129" name="Google Shape;898;p88">
            <a:extLst>
              <a:ext uri="{FF2B5EF4-FFF2-40B4-BE49-F238E27FC236}">
                <a16:creationId xmlns:a16="http://schemas.microsoft.com/office/drawing/2014/main" id="{B8D39C37-7B55-A330-9887-C473C27C3A8B}"/>
              </a:ext>
            </a:extLst>
          </p:cNvPr>
          <p:cNvSpPr txBox="1"/>
          <p:nvPr/>
        </p:nvSpPr>
        <p:spPr>
          <a:xfrm>
            <a:off x="587269" y="963240"/>
            <a:ext cx="3046519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In order to mitigate these issues, your team decides to create a shared spreadsheet for reserving GPUs by time.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B647A9-9C7A-EB79-B9C9-D8D46BA09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678791"/>
              </p:ext>
            </p:extLst>
          </p:nvPr>
        </p:nvGraphicFramePr>
        <p:xfrm>
          <a:off x="3959118" y="1202092"/>
          <a:ext cx="4929190" cy="3234777"/>
        </p:xfrm>
        <a:graphic>
          <a:graphicData uri="http://schemas.openxmlformats.org/drawingml/2006/table">
            <a:tbl>
              <a:tblPr/>
              <a:tblGrid>
                <a:gridCol w="492919">
                  <a:extLst>
                    <a:ext uri="{9D8B030D-6E8A-4147-A177-3AD203B41FA5}">
                      <a16:colId xmlns:a16="http://schemas.microsoft.com/office/drawing/2014/main" val="16518218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1079373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33322116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32402085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47965828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6662862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74354712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68584715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868662314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62145245"/>
                    </a:ext>
                  </a:extLst>
                </a:gridCol>
              </a:tblGrid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Mon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Tues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Wed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26366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252212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9:00 AM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8097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9:30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29053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9333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57700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44829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01664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21783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0988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73466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31284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6912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24084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933552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09835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00288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2642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702478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16877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6:00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986095"/>
                  </a:ext>
                </a:extLst>
              </a:tr>
            </a:tbl>
          </a:graphicData>
        </a:graphic>
      </p:graphicFrame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EBA674BB-DC38-677F-DC91-EA52F12050AD}"/>
              </a:ext>
            </a:extLst>
          </p:cNvPr>
          <p:cNvSpPr txBox="1"/>
          <p:nvPr/>
        </p:nvSpPr>
        <p:spPr>
          <a:xfrm>
            <a:off x="587269" y="1872877"/>
            <a:ext cx="3046519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This method causes some serious bottlenecks due to team members:</a:t>
            </a: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D59A238-7494-2F54-A53B-60218168AEB7}"/>
              </a:ext>
            </a:extLst>
          </p:cNvPr>
          <p:cNvSpPr txBox="1"/>
          <p:nvPr/>
        </p:nvSpPr>
        <p:spPr>
          <a:xfrm>
            <a:off x="587269" y="2449139"/>
            <a:ext cx="3046519" cy="1257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Over-estimating needed GPUs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Over-estimating required time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Forgetting reservation times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Halted workflow due to lack of GPUs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6" name="Graphic 5" descr="Office worker male with solid fill">
            <a:extLst>
              <a:ext uri="{FF2B5EF4-FFF2-40B4-BE49-F238E27FC236}">
                <a16:creationId xmlns:a16="http://schemas.microsoft.com/office/drawing/2014/main" id="{8AE0B3D9-950D-267F-DBBF-E96C3A2FD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7924" y="420575"/>
            <a:ext cx="682286" cy="682286"/>
          </a:xfrm>
          <a:prstGeom prst="rect">
            <a:avLst/>
          </a:prstGeom>
        </p:spPr>
      </p:pic>
      <p:pic>
        <p:nvPicPr>
          <p:cNvPr id="7" name="Graphic 6" descr="Office worker female with solid fill">
            <a:extLst>
              <a:ext uri="{FF2B5EF4-FFF2-40B4-BE49-F238E27FC236}">
                <a16:creationId xmlns:a16="http://schemas.microsoft.com/office/drawing/2014/main" id="{48E5974E-78A9-D88E-B09B-B9B484FDA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6099" y="241089"/>
            <a:ext cx="682286" cy="682286"/>
          </a:xfrm>
          <a:prstGeom prst="rect">
            <a:avLst/>
          </a:prstGeom>
        </p:spPr>
      </p:pic>
      <p:pic>
        <p:nvPicPr>
          <p:cNvPr id="8" name="Graphic 7" descr="Female Profile with solid fill">
            <a:extLst>
              <a:ext uri="{FF2B5EF4-FFF2-40B4-BE49-F238E27FC236}">
                <a16:creationId xmlns:a16="http://schemas.microsoft.com/office/drawing/2014/main" id="{C1A493CF-D422-90E9-5EE8-14F6C74926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07814" y="268149"/>
            <a:ext cx="682286" cy="682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F85061-2284-B0AD-8B2C-3119A0D404F9}"/>
              </a:ext>
            </a:extLst>
          </p:cNvPr>
          <p:cNvSpPr/>
          <p:nvPr/>
        </p:nvSpPr>
        <p:spPr>
          <a:xfrm>
            <a:off x="4419600" y="1485900"/>
            <a:ext cx="1529443" cy="295096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630DDC-8062-4A38-0D65-DF49075BDCE7}"/>
              </a:ext>
            </a:extLst>
          </p:cNvPr>
          <p:cNvSpPr/>
          <p:nvPr/>
        </p:nvSpPr>
        <p:spPr>
          <a:xfrm>
            <a:off x="5949042" y="1485900"/>
            <a:ext cx="1458687" cy="60415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6CF865-C15B-D357-1327-9B8CB3989395}"/>
              </a:ext>
            </a:extLst>
          </p:cNvPr>
          <p:cNvCxnSpPr>
            <a:cxnSpLocks/>
          </p:cNvCxnSpPr>
          <p:nvPr/>
        </p:nvCxnSpPr>
        <p:spPr>
          <a:xfrm flipV="1">
            <a:off x="5527820" y="1120512"/>
            <a:ext cx="339513" cy="2576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898;p88">
            <a:extLst>
              <a:ext uri="{FF2B5EF4-FFF2-40B4-BE49-F238E27FC236}">
                <a16:creationId xmlns:a16="http://schemas.microsoft.com/office/drawing/2014/main" id="{E5FD983E-303C-FD95-AF4F-BAFC9EFF3F25}"/>
              </a:ext>
            </a:extLst>
          </p:cNvPr>
          <p:cNvSpPr txBox="1"/>
          <p:nvPr/>
        </p:nvSpPr>
        <p:spPr>
          <a:xfrm>
            <a:off x="6192663" y="881373"/>
            <a:ext cx="82686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+mj-lt"/>
                <a:ea typeface="Montserrat"/>
                <a:cs typeface="+mj-lt"/>
                <a:sym typeface="Montserrat"/>
              </a:rPr>
              <a:t>Can’t work</a:t>
            </a:r>
            <a:endParaRPr sz="1200" b="1" i="0" u="none" strike="noStrike" cap="none" dirty="0">
              <a:solidFill>
                <a:schemeClr val="tx1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BA4ABA-0117-7AFF-4D87-E22411B3B2E3}"/>
              </a:ext>
            </a:extLst>
          </p:cNvPr>
          <p:cNvSpPr/>
          <p:nvPr/>
        </p:nvSpPr>
        <p:spPr>
          <a:xfrm>
            <a:off x="5949043" y="208586"/>
            <a:ext cx="1241058" cy="9199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52B32F-38A1-0CF5-8E30-21012BFAC74A}"/>
              </a:ext>
            </a:extLst>
          </p:cNvPr>
          <p:cNvCxnSpPr>
            <a:cxnSpLocks/>
          </p:cNvCxnSpPr>
          <p:nvPr/>
        </p:nvCxnSpPr>
        <p:spPr>
          <a:xfrm flipV="1">
            <a:off x="6520543" y="1164771"/>
            <a:ext cx="21771" cy="223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17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Solution: genv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642662" y="1363345"/>
            <a:ext cx="2336204" cy="97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genv allows you to </a:t>
            </a:r>
            <a:r>
              <a:rPr lang="en-US" sz="18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attach a GPU</a:t>
            </a:r>
            <a:r>
              <a:rPr lang="en-US" sz="1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(s) to a specific </a:t>
            </a:r>
            <a:r>
              <a:rPr lang="en-US" sz="18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environment</a:t>
            </a:r>
            <a:r>
              <a:rPr lang="en-US" sz="1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. </a:t>
            </a:r>
          </a:p>
        </p:txBody>
      </p:sp>
      <p:pic>
        <p:nvPicPr>
          <p:cNvPr id="23" name="Graphic 22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3174" y="3764623"/>
            <a:ext cx="682286" cy="682286"/>
          </a:xfrm>
          <a:prstGeom prst="rect">
            <a:avLst/>
          </a:prstGeom>
        </p:spPr>
      </p:pic>
      <p:pic>
        <p:nvPicPr>
          <p:cNvPr id="24" name="Graphic 23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8162" y="993777"/>
            <a:ext cx="682286" cy="682286"/>
          </a:xfrm>
          <a:prstGeom prst="rect">
            <a:avLst/>
          </a:prstGeom>
        </p:spPr>
      </p:pic>
      <p:pic>
        <p:nvPicPr>
          <p:cNvPr id="25" name="Graphic 24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9009" y="3644910"/>
            <a:ext cx="682286" cy="682286"/>
          </a:xfrm>
          <a:prstGeom prst="rect">
            <a:avLst/>
          </a:prstGeom>
        </p:spPr>
      </p:pic>
      <p:pic>
        <p:nvPicPr>
          <p:cNvPr id="3" name="Graphic 2" descr="Laptop outline">
            <a:extLst>
              <a:ext uri="{FF2B5EF4-FFF2-40B4-BE49-F238E27FC236}">
                <a16:creationId xmlns:a16="http://schemas.microsoft.com/office/drawing/2014/main" id="{82E22EF1-98B9-1A2E-DE7B-E358E063E9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5463" y="3268359"/>
            <a:ext cx="472146" cy="472146"/>
          </a:xfrm>
          <a:prstGeom prst="rect">
            <a:avLst/>
          </a:prstGeom>
        </p:spPr>
      </p:pic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id="{F98CE718-563C-6DE0-5AA5-C2CA8A180DF7}"/>
              </a:ext>
            </a:extLst>
          </p:cNvPr>
          <p:cNvCxnSpPr>
            <a:cxnSpLocks/>
          </p:cNvCxnSpPr>
          <p:nvPr/>
        </p:nvCxnSpPr>
        <p:spPr>
          <a:xfrm flipH="1" flipV="1">
            <a:off x="4841164" y="3698983"/>
            <a:ext cx="85725" cy="23336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1" name="Graphic 540" descr="Laptop outline">
            <a:extLst>
              <a:ext uri="{FF2B5EF4-FFF2-40B4-BE49-F238E27FC236}">
                <a16:creationId xmlns:a16="http://schemas.microsoft.com/office/drawing/2014/main" id="{BA83F360-8EC8-E946-76A8-150561F7AD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53238" y="3104049"/>
            <a:ext cx="472146" cy="472146"/>
          </a:xfrm>
          <a:prstGeom prst="rect">
            <a:avLst/>
          </a:prstGeom>
        </p:spPr>
      </p:pic>
      <p:pic>
        <p:nvPicPr>
          <p:cNvPr id="542" name="Graphic 541" descr="Laptop outline">
            <a:extLst>
              <a:ext uri="{FF2B5EF4-FFF2-40B4-BE49-F238E27FC236}">
                <a16:creationId xmlns:a16="http://schemas.microsoft.com/office/drawing/2014/main" id="{61EAC088-4BC9-A761-8E05-328C6D1F43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64073" y="809290"/>
            <a:ext cx="472146" cy="472146"/>
          </a:xfrm>
          <a:prstGeom prst="rect">
            <a:avLst/>
          </a:prstGeom>
        </p:spPr>
      </p:pic>
      <p:cxnSp>
        <p:nvCxnSpPr>
          <p:cNvPr id="3096" name="Straight Arrow Connector 3095">
            <a:extLst>
              <a:ext uri="{FF2B5EF4-FFF2-40B4-BE49-F238E27FC236}">
                <a16:creationId xmlns:a16="http://schemas.microsoft.com/office/drawing/2014/main" id="{65CD952D-33DB-C3BD-34D1-E12C0FC759E7}"/>
              </a:ext>
            </a:extLst>
          </p:cNvPr>
          <p:cNvCxnSpPr>
            <a:cxnSpLocks/>
          </p:cNvCxnSpPr>
          <p:nvPr/>
        </p:nvCxnSpPr>
        <p:spPr>
          <a:xfrm flipV="1">
            <a:off x="4789859" y="3130135"/>
            <a:ext cx="178077" cy="1952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9" name="Straight Arrow Connector 3098">
            <a:extLst>
              <a:ext uri="{FF2B5EF4-FFF2-40B4-BE49-F238E27FC236}">
                <a16:creationId xmlns:a16="http://schemas.microsoft.com/office/drawing/2014/main" id="{35E2E030-FD35-615C-D9A0-6DB1EDC1FF58}"/>
              </a:ext>
            </a:extLst>
          </p:cNvPr>
          <p:cNvCxnSpPr>
            <a:cxnSpLocks/>
          </p:cNvCxnSpPr>
          <p:nvPr/>
        </p:nvCxnSpPr>
        <p:spPr>
          <a:xfrm flipV="1">
            <a:off x="7615276" y="3588274"/>
            <a:ext cx="247593" cy="2884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0" name="Straight Arrow Connector 3099">
            <a:extLst>
              <a:ext uri="{FF2B5EF4-FFF2-40B4-BE49-F238E27FC236}">
                <a16:creationId xmlns:a16="http://schemas.microsoft.com/office/drawing/2014/main" id="{DC717570-4506-7F20-B0CD-5F06B6349F00}"/>
              </a:ext>
            </a:extLst>
          </p:cNvPr>
          <p:cNvCxnSpPr>
            <a:cxnSpLocks/>
          </p:cNvCxnSpPr>
          <p:nvPr/>
        </p:nvCxnSpPr>
        <p:spPr>
          <a:xfrm flipH="1" flipV="1">
            <a:off x="7498182" y="3128443"/>
            <a:ext cx="255055" cy="9814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6" name="Straight Arrow Connector 3105">
            <a:extLst>
              <a:ext uri="{FF2B5EF4-FFF2-40B4-BE49-F238E27FC236}">
                <a16:creationId xmlns:a16="http://schemas.microsoft.com/office/drawing/2014/main" id="{7885190D-AE04-00B9-2047-9E8AA2ABBFB7}"/>
              </a:ext>
            </a:extLst>
          </p:cNvPr>
          <p:cNvCxnSpPr>
            <a:cxnSpLocks/>
          </p:cNvCxnSpPr>
          <p:nvPr/>
        </p:nvCxnSpPr>
        <p:spPr>
          <a:xfrm flipV="1">
            <a:off x="4593552" y="1112581"/>
            <a:ext cx="213582" cy="16885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8" name="Straight Arrow Connector 3107">
            <a:extLst>
              <a:ext uri="{FF2B5EF4-FFF2-40B4-BE49-F238E27FC236}">
                <a16:creationId xmlns:a16="http://schemas.microsoft.com/office/drawing/2014/main" id="{ABDB3484-7239-F4D8-24EE-422117DC66CF}"/>
              </a:ext>
            </a:extLst>
          </p:cNvPr>
          <p:cNvCxnSpPr>
            <a:cxnSpLocks/>
          </p:cNvCxnSpPr>
          <p:nvPr/>
        </p:nvCxnSpPr>
        <p:spPr>
          <a:xfrm>
            <a:off x="5426375" y="1128152"/>
            <a:ext cx="291834" cy="2508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9" name="Google Shape;898;p88">
            <a:extLst>
              <a:ext uri="{FF2B5EF4-FFF2-40B4-BE49-F238E27FC236}">
                <a16:creationId xmlns:a16="http://schemas.microsoft.com/office/drawing/2014/main" id="{DCCCAAE0-36AF-9C52-28B3-B7AF82E6F15E}"/>
              </a:ext>
            </a:extLst>
          </p:cNvPr>
          <p:cNvSpPr txBox="1"/>
          <p:nvPr/>
        </p:nvSpPr>
        <p:spPr>
          <a:xfrm>
            <a:off x="5767020" y="1088536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0" name="Google Shape;898;p88">
            <a:extLst>
              <a:ext uri="{FF2B5EF4-FFF2-40B4-BE49-F238E27FC236}">
                <a16:creationId xmlns:a16="http://schemas.microsoft.com/office/drawing/2014/main" id="{94E2E931-F2B8-6C75-B2A4-FB04698E5512}"/>
              </a:ext>
            </a:extLst>
          </p:cNvPr>
          <p:cNvSpPr txBox="1"/>
          <p:nvPr/>
        </p:nvSpPr>
        <p:spPr>
          <a:xfrm>
            <a:off x="7601739" y="2945839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1" name="Google Shape;898;p88">
            <a:extLst>
              <a:ext uri="{FF2B5EF4-FFF2-40B4-BE49-F238E27FC236}">
                <a16:creationId xmlns:a16="http://schemas.microsoft.com/office/drawing/2014/main" id="{2B46642A-B63A-7649-16F5-6CF09A89E5DD}"/>
              </a:ext>
            </a:extLst>
          </p:cNvPr>
          <p:cNvSpPr txBox="1"/>
          <p:nvPr/>
        </p:nvSpPr>
        <p:spPr>
          <a:xfrm>
            <a:off x="4422064" y="3004903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0B91A4-89E3-7226-DF4D-415F83E6199A}"/>
              </a:ext>
            </a:extLst>
          </p:cNvPr>
          <p:cNvGrpSpPr/>
          <p:nvPr/>
        </p:nvGrpSpPr>
        <p:grpSpPr>
          <a:xfrm>
            <a:off x="6032608" y="1540797"/>
            <a:ext cx="502800" cy="502800"/>
            <a:chOff x="6296141" y="1487166"/>
            <a:chExt cx="502800" cy="502800"/>
          </a:xfrm>
        </p:grpSpPr>
        <p:pic>
          <p:nvPicPr>
            <p:cNvPr id="6" name="Graphic 5" descr="Cube with solid fill">
              <a:extLst>
                <a:ext uri="{FF2B5EF4-FFF2-40B4-BE49-F238E27FC236}">
                  <a16:creationId xmlns:a16="http://schemas.microsoft.com/office/drawing/2014/main" id="{2C3BF8DF-CA97-D481-3E93-99E57630A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37873" y="1644522"/>
              <a:ext cx="249088" cy="249088"/>
            </a:xfrm>
            <a:prstGeom prst="rect">
              <a:avLst/>
            </a:prstGeom>
          </p:spPr>
        </p:pic>
        <p:pic>
          <p:nvPicPr>
            <p:cNvPr id="4" name="Graphic 3" descr="Cube outline">
              <a:extLst>
                <a:ext uri="{FF2B5EF4-FFF2-40B4-BE49-F238E27FC236}">
                  <a16:creationId xmlns:a16="http://schemas.microsoft.com/office/drawing/2014/main" id="{A948BC29-1577-E9E5-3BE6-A324467FF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296141" y="1487166"/>
              <a:ext cx="502800" cy="5028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B8D2EC0-096D-7734-1356-E5364E199716}"/>
              </a:ext>
            </a:extLst>
          </p:cNvPr>
          <p:cNvGrpSpPr/>
          <p:nvPr/>
        </p:nvGrpSpPr>
        <p:grpSpPr>
          <a:xfrm>
            <a:off x="5154077" y="1504555"/>
            <a:ext cx="2179158" cy="1858164"/>
            <a:chOff x="5154077" y="1504555"/>
            <a:chExt cx="2179158" cy="1858164"/>
          </a:xfrm>
        </p:grpSpPr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12142D51-0533-DAE3-0910-510160D4D66E}"/>
                </a:ext>
              </a:extLst>
            </p:cNvPr>
            <p:cNvGrpSpPr/>
            <p:nvPr/>
          </p:nvGrpSpPr>
          <p:grpSpPr>
            <a:xfrm>
              <a:off x="6901181" y="1855321"/>
              <a:ext cx="353899" cy="353899"/>
              <a:chOff x="4350342" y="2982505"/>
              <a:chExt cx="624089" cy="624089"/>
            </a:xfrm>
          </p:grpSpPr>
          <p:pic>
            <p:nvPicPr>
              <p:cNvPr id="523" name="Graphic 522" descr="Processor outline">
                <a:extLst>
                  <a:ext uri="{FF2B5EF4-FFF2-40B4-BE49-F238E27FC236}">
                    <a16:creationId xmlns:a16="http://schemas.microsoft.com/office/drawing/2014/main" id="{48EABC74-D05D-E2DA-DDC0-B5C0D742C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524" name="Google Shape;898;p88">
                <a:extLst>
                  <a:ext uri="{FF2B5EF4-FFF2-40B4-BE49-F238E27FC236}">
                    <a16:creationId xmlns:a16="http://schemas.microsoft.com/office/drawing/2014/main" id="{982B1ED4-730F-96D6-DD31-F8A1D88A2502}"/>
                  </a:ext>
                </a:extLst>
              </p:cNvPr>
              <p:cNvSpPr txBox="1"/>
              <p:nvPr/>
            </p:nvSpPr>
            <p:spPr>
              <a:xfrm>
                <a:off x="4558128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1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087" name="Group 3086">
              <a:extLst>
                <a:ext uri="{FF2B5EF4-FFF2-40B4-BE49-F238E27FC236}">
                  <a16:creationId xmlns:a16="http://schemas.microsoft.com/office/drawing/2014/main" id="{6681D1BB-501F-0EA1-86D0-0EA780C57650}"/>
                </a:ext>
              </a:extLst>
            </p:cNvPr>
            <p:cNvGrpSpPr/>
            <p:nvPr/>
          </p:nvGrpSpPr>
          <p:grpSpPr>
            <a:xfrm>
              <a:off x="5154077" y="1504555"/>
              <a:ext cx="2179158" cy="1858164"/>
              <a:chOff x="2635038" y="2473350"/>
              <a:chExt cx="1475000" cy="1257730"/>
            </a:xfrm>
          </p:grpSpPr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01624D06-1603-9CB4-2992-BB99A873D4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0195" y="2481264"/>
                <a:ext cx="859843" cy="19799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Straight Connector 561">
                <a:extLst>
                  <a:ext uri="{FF2B5EF4-FFF2-40B4-BE49-F238E27FC236}">
                    <a16:creationId xmlns:a16="http://schemas.microsoft.com/office/drawing/2014/main" id="{228EA7AC-8B57-BA96-C0D5-AD9C4C3F4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50195" y="3642797"/>
                <a:ext cx="859843" cy="78951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BEFF40D7-2239-3EA4-6BB3-99CAE6D4B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0038" y="2673981"/>
                <a:ext cx="0" cy="97885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84" name="Group 3083">
                <a:extLst>
                  <a:ext uri="{FF2B5EF4-FFF2-40B4-BE49-F238E27FC236}">
                    <a16:creationId xmlns:a16="http://schemas.microsoft.com/office/drawing/2014/main" id="{3BC12FD5-9B62-60DB-5922-A48CC9E4E536}"/>
                  </a:ext>
                </a:extLst>
              </p:cNvPr>
              <p:cNvGrpSpPr/>
              <p:nvPr/>
            </p:nvGrpSpPr>
            <p:grpSpPr>
              <a:xfrm>
                <a:off x="2635038" y="2473350"/>
                <a:ext cx="628865" cy="1257730"/>
                <a:chOff x="2635038" y="2473350"/>
                <a:chExt cx="628865" cy="1257730"/>
              </a:xfrm>
            </p:grpSpPr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4E0137D6-29EA-983A-2AA5-F22EE1AA03BD}"/>
                    </a:ext>
                  </a:extLst>
                </p:cNvPr>
                <p:cNvSpPr/>
                <p:nvPr/>
              </p:nvSpPr>
              <p:spPr>
                <a:xfrm>
                  <a:off x="2635038" y="2473350"/>
                  <a:ext cx="628865" cy="12577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E0CBDEFA-B713-DA72-3FF9-811F98990D1C}"/>
                    </a:ext>
                  </a:extLst>
                </p:cNvPr>
                <p:cNvSpPr/>
                <p:nvPr/>
              </p:nvSpPr>
              <p:spPr>
                <a:xfrm>
                  <a:off x="2731498" y="2563087"/>
                  <a:ext cx="438085" cy="118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D11C67DD-DACD-FF18-A80F-BD7BE8A203D6}"/>
                    </a:ext>
                  </a:extLst>
                </p:cNvPr>
                <p:cNvSpPr/>
                <p:nvPr/>
              </p:nvSpPr>
              <p:spPr>
                <a:xfrm>
                  <a:off x="2731498" y="2717560"/>
                  <a:ext cx="438085" cy="118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>
                  <a:extLst>
                    <a:ext uri="{FF2B5EF4-FFF2-40B4-BE49-F238E27FC236}">
                      <a16:creationId xmlns:a16="http://schemas.microsoft.com/office/drawing/2014/main" id="{EDD27388-BD08-D5D6-C474-4461A7F638BE}"/>
                    </a:ext>
                  </a:extLst>
                </p:cNvPr>
                <p:cNvSpPr/>
                <p:nvPr/>
              </p:nvSpPr>
              <p:spPr>
                <a:xfrm>
                  <a:off x="2774899" y="2738174"/>
                  <a:ext cx="351281" cy="727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2067DE78-48E0-6B4D-0D64-72ED1C8E41CB}"/>
                    </a:ext>
                  </a:extLst>
                </p:cNvPr>
                <p:cNvSpPr/>
                <p:nvPr/>
              </p:nvSpPr>
              <p:spPr>
                <a:xfrm>
                  <a:off x="2774899" y="2581459"/>
                  <a:ext cx="351281" cy="727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52DC46C0-C377-17A3-975B-C4E514238A58}"/>
                    </a:ext>
                  </a:extLst>
                </p:cNvPr>
                <p:cNvSpPr/>
                <p:nvPr/>
              </p:nvSpPr>
              <p:spPr>
                <a:xfrm>
                  <a:off x="2857683" y="3162990"/>
                  <a:ext cx="185711" cy="185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1" name="Oval 3080">
                  <a:extLst>
                    <a:ext uri="{FF2B5EF4-FFF2-40B4-BE49-F238E27FC236}">
                      <a16:creationId xmlns:a16="http://schemas.microsoft.com/office/drawing/2014/main" id="{48B7A6FE-BA2F-6822-F450-609DC5C8D04E}"/>
                    </a:ext>
                  </a:extLst>
                </p:cNvPr>
                <p:cNvSpPr/>
                <p:nvPr/>
              </p:nvSpPr>
              <p:spPr>
                <a:xfrm>
                  <a:off x="2883052" y="3191573"/>
                  <a:ext cx="125006" cy="12500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2" name="Oval 3081">
                  <a:extLst>
                    <a:ext uri="{FF2B5EF4-FFF2-40B4-BE49-F238E27FC236}">
                      <a16:creationId xmlns:a16="http://schemas.microsoft.com/office/drawing/2014/main" id="{97F8264A-C94C-6DFB-0419-382D66FBFA1E}"/>
                    </a:ext>
                  </a:extLst>
                </p:cNvPr>
                <p:cNvSpPr/>
                <p:nvPr/>
              </p:nvSpPr>
              <p:spPr>
                <a:xfrm>
                  <a:off x="2912565" y="3217359"/>
                  <a:ext cx="65979" cy="65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88" name="Group 3087">
              <a:extLst>
                <a:ext uri="{FF2B5EF4-FFF2-40B4-BE49-F238E27FC236}">
                  <a16:creationId xmlns:a16="http://schemas.microsoft.com/office/drawing/2014/main" id="{E4A20175-1D26-F8BD-269C-FA27E4E1AB1A}"/>
                </a:ext>
              </a:extLst>
            </p:cNvPr>
            <p:cNvGrpSpPr/>
            <p:nvPr/>
          </p:nvGrpSpPr>
          <p:grpSpPr>
            <a:xfrm>
              <a:off x="6940258" y="2285388"/>
              <a:ext cx="353899" cy="353899"/>
              <a:chOff x="4350342" y="2982505"/>
              <a:chExt cx="624089" cy="624089"/>
            </a:xfrm>
          </p:grpSpPr>
          <p:pic>
            <p:nvPicPr>
              <p:cNvPr id="3089" name="Graphic 3088" descr="Processor outline">
                <a:extLst>
                  <a:ext uri="{FF2B5EF4-FFF2-40B4-BE49-F238E27FC236}">
                    <a16:creationId xmlns:a16="http://schemas.microsoft.com/office/drawing/2014/main" id="{DED52764-F805-3990-0283-D78A3A630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3090" name="Google Shape;898;p88">
                <a:extLst>
                  <a:ext uri="{FF2B5EF4-FFF2-40B4-BE49-F238E27FC236}">
                    <a16:creationId xmlns:a16="http://schemas.microsoft.com/office/drawing/2014/main" id="{006F77CB-AE1A-FBC0-F5AA-49DA3BD5C937}"/>
                  </a:ext>
                </a:extLst>
              </p:cNvPr>
              <p:cNvSpPr txBox="1"/>
              <p:nvPr/>
            </p:nvSpPr>
            <p:spPr>
              <a:xfrm>
                <a:off x="4557694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2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091" name="Group 3090">
              <a:extLst>
                <a:ext uri="{FF2B5EF4-FFF2-40B4-BE49-F238E27FC236}">
                  <a16:creationId xmlns:a16="http://schemas.microsoft.com/office/drawing/2014/main" id="{EC64AC40-BEDD-70E4-792B-2FF3D4F56D4A}"/>
                </a:ext>
              </a:extLst>
            </p:cNvPr>
            <p:cNvGrpSpPr/>
            <p:nvPr/>
          </p:nvGrpSpPr>
          <p:grpSpPr>
            <a:xfrm>
              <a:off x="6925912" y="2766262"/>
              <a:ext cx="353899" cy="353899"/>
              <a:chOff x="4350342" y="2982503"/>
              <a:chExt cx="624089" cy="624089"/>
            </a:xfrm>
          </p:grpSpPr>
          <p:pic>
            <p:nvPicPr>
              <p:cNvPr id="3092" name="Graphic 3091" descr="Processor outline">
                <a:extLst>
                  <a:ext uri="{FF2B5EF4-FFF2-40B4-BE49-F238E27FC236}">
                    <a16:creationId xmlns:a16="http://schemas.microsoft.com/office/drawing/2014/main" id="{C351B75E-82F4-25B4-50B0-906CD3D84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3"/>
                <a:ext cx="624089" cy="624089"/>
              </a:xfrm>
              <a:prstGeom prst="rect">
                <a:avLst/>
              </a:prstGeom>
            </p:spPr>
          </p:pic>
          <p:sp>
            <p:nvSpPr>
              <p:cNvPr id="3093" name="Google Shape;898;p88">
                <a:extLst>
                  <a:ext uri="{FF2B5EF4-FFF2-40B4-BE49-F238E27FC236}">
                    <a16:creationId xmlns:a16="http://schemas.microsoft.com/office/drawing/2014/main" id="{B77FE8C1-DD39-07D5-3A8E-4402A8254D5A}"/>
                  </a:ext>
                </a:extLst>
              </p:cNvPr>
              <p:cNvSpPr txBox="1"/>
              <p:nvPr/>
            </p:nvSpPr>
            <p:spPr>
              <a:xfrm>
                <a:off x="4559431" y="3218718"/>
                <a:ext cx="225530" cy="126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3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6FD00F9-EF53-E312-2F88-47F279D36347}"/>
                </a:ext>
              </a:extLst>
            </p:cNvPr>
            <p:cNvGrpSpPr/>
            <p:nvPr/>
          </p:nvGrpSpPr>
          <p:grpSpPr>
            <a:xfrm>
              <a:off x="6061626" y="2125704"/>
              <a:ext cx="502800" cy="502800"/>
              <a:chOff x="7263289" y="1985867"/>
              <a:chExt cx="502800" cy="502800"/>
            </a:xfrm>
          </p:grpSpPr>
          <p:pic>
            <p:nvPicPr>
              <p:cNvPr id="9" name="Graphic 8" descr="Cube with solid fill">
                <a:extLst>
                  <a:ext uri="{FF2B5EF4-FFF2-40B4-BE49-F238E27FC236}">
                    <a16:creationId xmlns:a16="http://schemas.microsoft.com/office/drawing/2014/main" id="{23FE7199-61FC-F792-14E7-226633E77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7404015" y="2139763"/>
                <a:ext cx="249088" cy="249088"/>
              </a:xfrm>
              <a:prstGeom prst="rect">
                <a:avLst/>
              </a:prstGeom>
            </p:spPr>
          </p:pic>
          <p:pic>
            <p:nvPicPr>
              <p:cNvPr id="10" name="Graphic 9" descr="Cube outline">
                <a:extLst>
                  <a:ext uri="{FF2B5EF4-FFF2-40B4-BE49-F238E27FC236}">
                    <a16:creationId xmlns:a16="http://schemas.microsoft.com/office/drawing/2014/main" id="{C6CFA850-1840-1E8E-1487-4F41CB2D6B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263289" y="1985867"/>
                <a:ext cx="502800" cy="502800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927AC68-ADCE-354D-21A9-5C78A15E399A}"/>
                </a:ext>
              </a:extLst>
            </p:cNvPr>
            <p:cNvGrpSpPr/>
            <p:nvPr/>
          </p:nvGrpSpPr>
          <p:grpSpPr>
            <a:xfrm>
              <a:off x="6072393" y="2631799"/>
              <a:ext cx="502800" cy="502800"/>
              <a:chOff x="7973843" y="1985944"/>
              <a:chExt cx="502800" cy="502800"/>
            </a:xfrm>
          </p:grpSpPr>
          <p:pic>
            <p:nvPicPr>
              <p:cNvPr id="8" name="Graphic 7" descr="Cube with solid fill">
                <a:extLst>
                  <a:ext uri="{FF2B5EF4-FFF2-40B4-BE49-F238E27FC236}">
                    <a16:creationId xmlns:a16="http://schemas.microsoft.com/office/drawing/2014/main" id="{FAB81BFD-9E01-E6FE-EB16-F73F8B8C4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8114985" y="2139763"/>
                <a:ext cx="249088" cy="249088"/>
              </a:xfrm>
              <a:prstGeom prst="rect">
                <a:avLst/>
              </a:prstGeom>
            </p:spPr>
          </p:pic>
          <p:pic>
            <p:nvPicPr>
              <p:cNvPr id="11" name="Graphic 10" descr="Cube outline">
                <a:extLst>
                  <a:ext uri="{FF2B5EF4-FFF2-40B4-BE49-F238E27FC236}">
                    <a16:creationId xmlns:a16="http://schemas.microsoft.com/office/drawing/2014/main" id="{611451B1-2E6C-53A1-5869-3B47155FD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973843" y="1985944"/>
                <a:ext cx="502800" cy="502800"/>
              </a:xfrm>
              <a:prstGeom prst="rect">
                <a:avLst/>
              </a:prstGeom>
            </p:spPr>
          </p:pic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50D683-1E84-FB73-7F1F-B7CBAA4A6B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97197" y="1916377"/>
              <a:ext cx="383028" cy="9974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6" descr="genv">
              <a:extLst>
                <a:ext uri="{FF2B5EF4-FFF2-40B4-BE49-F238E27FC236}">
                  <a16:creationId xmlns:a16="http://schemas.microsoft.com/office/drawing/2014/main" id="{2D7837A1-6CD9-9E87-8BDA-277188B93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4518" y="1829024"/>
              <a:ext cx="333808" cy="89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" descr="genv">
              <a:extLst>
                <a:ext uri="{FF2B5EF4-FFF2-40B4-BE49-F238E27FC236}">
                  <a16:creationId xmlns:a16="http://schemas.microsoft.com/office/drawing/2014/main" id="{D4926946-860F-6018-88B3-0E98E8AC7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022" y="2302308"/>
              <a:ext cx="333808" cy="89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43" name="Picture 6" descr="genv">
              <a:extLst>
                <a:ext uri="{FF2B5EF4-FFF2-40B4-BE49-F238E27FC236}">
                  <a16:creationId xmlns:a16="http://schemas.microsoft.com/office/drawing/2014/main" id="{7E7FA3B0-AB01-9206-0B6F-AE3EBEEC3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271" y="2813006"/>
              <a:ext cx="333808" cy="89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53" name="Straight Arrow Connector 3152">
              <a:extLst>
                <a:ext uri="{FF2B5EF4-FFF2-40B4-BE49-F238E27FC236}">
                  <a16:creationId xmlns:a16="http://schemas.microsoft.com/office/drawing/2014/main" id="{FB51D7C9-425C-BD58-FC78-2DF34D4DEB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8549" y="2433637"/>
              <a:ext cx="408826" cy="2381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5" name="Straight Arrow Connector 3154">
              <a:extLst>
                <a:ext uri="{FF2B5EF4-FFF2-40B4-BE49-F238E27FC236}">
                  <a16:creationId xmlns:a16="http://schemas.microsoft.com/office/drawing/2014/main" id="{2AED6487-A375-6A26-036A-AE75E0EDCC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8549" y="2932350"/>
              <a:ext cx="408826" cy="2381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995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Solution: genv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8" y="1033435"/>
            <a:ext cx="4607373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genv: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Shows you what GPUs are currently attached to an environment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Shows you who attached the GPUs to an environment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Shows you how long a GPU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(s) has been attached to an environment</a:t>
            </a:r>
            <a:endParaRPr sz="12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aphicFrame>
        <p:nvGraphicFramePr>
          <p:cNvPr id="43" name="Table 43">
            <a:extLst>
              <a:ext uri="{FF2B5EF4-FFF2-40B4-BE49-F238E27FC236}">
                <a16:creationId xmlns:a16="http://schemas.microsoft.com/office/drawing/2014/main" id="{734696BB-0C61-60FE-883F-64C015498481}"/>
              </a:ext>
            </a:extLst>
          </p:cNvPr>
          <p:cNvGraphicFramePr>
            <a:graphicFrameLocks noGrp="1"/>
          </p:cNvGraphicFramePr>
          <p:nvPr/>
        </p:nvGraphicFramePr>
        <p:xfrm>
          <a:off x="4018761" y="2228235"/>
          <a:ext cx="2803860" cy="182526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23495">
                  <a:extLst>
                    <a:ext uri="{9D8B030D-6E8A-4147-A177-3AD203B41FA5}">
                      <a16:colId xmlns:a16="http://schemas.microsoft.com/office/drawing/2014/main" val="1473290170"/>
                    </a:ext>
                  </a:extLst>
                </a:gridCol>
                <a:gridCol w="551615">
                  <a:extLst>
                    <a:ext uri="{9D8B030D-6E8A-4147-A177-3AD203B41FA5}">
                      <a16:colId xmlns:a16="http://schemas.microsoft.com/office/drawing/2014/main" val="123891173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261190652"/>
                    </a:ext>
                  </a:extLst>
                </a:gridCol>
              </a:tblGrid>
              <a:tr h="33875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Env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993892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3 hours ago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529367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14 minutes ago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986292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2 days ago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95351"/>
                  </a:ext>
                </a:extLst>
              </a:tr>
            </a:tbl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1E26F276-DE19-A2DA-6945-B8A6B2A6E3E4}"/>
              </a:ext>
            </a:extLst>
          </p:cNvPr>
          <p:cNvGrpSpPr/>
          <p:nvPr/>
        </p:nvGrpSpPr>
        <p:grpSpPr>
          <a:xfrm>
            <a:off x="4150918" y="2560288"/>
            <a:ext cx="502800" cy="502800"/>
            <a:chOff x="6296141" y="1487166"/>
            <a:chExt cx="502800" cy="502800"/>
          </a:xfrm>
        </p:grpSpPr>
        <p:pic>
          <p:nvPicPr>
            <p:cNvPr id="46" name="Graphic 45" descr="Cube with solid fill">
              <a:extLst>
                <a:ext uri="{FF2B5EF4-FFF2-40B4-BE49-F238E27FC236}">
                  <a16:creationId xmlns:a16="http://schemas.microsoft.com/office/drawing/2014/main" id="{3828FC3C-5EED-7697-B81C-975F1E9F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37873" y="1644522"/>
              <a:ext cx="249088" cy="249088"/>
            </a:xfrm>
            <a:prstGeom prst="rect">
              <a:avLst/>
            </a:prstGeom>
          </p:spPr>
        </p:pic>
        <p:pic>
          <p:nvPicPr>
            <p:cNvPr id="47" name="Graphic 46" descr="Cube outline">
              <a:extLst>
                <a:ext uri="{FF2B5EF4-FFF2-40B4-BE49-F238E27FC236}">
                  <a16:creationId xmlns:a16="http://schemas.microsoft.com/office/drawing/2014/main" id="{AFD66293-1BF3-1CC6-D54C-07CB97F02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96141" y="1487166"/>
              <a:ext cx="502800" cy="5028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36793B6-8D9D-3AA5-2F47-BE7B2986A1BA}"/>
              </a:ext>
            </a:extLst>
          </p:cNvPr>
          <p:cNvGrpSpPr/>
          <p:nvPr/>
        </p:nvGrpSpPr>
        <p:grpSpPr>
          <a:xfrm>
            <a:off x="4139950" y="3064596"/>
            <a:ext cx="502800" cy="502800"/>
            <a:chOff x="7263289" y="1985867"/>
            <a:chExt cx="502800" cy="502800"/>
          </a:xfrm>
        </p:grpSpPr>
        <p:pic>
          <p:nvPicPr>
            <p:cNvPr id="49" name="Graphic 48" descr="Cube with solid fill">
              <a:extLst>
                <a:ext uri="{FF2B5EF4-FFF2-40B4-BE49-F238E27FC236}">
                  <a16:creationId xmlns:a16="http://schemas.microsoft.com/office/drawing/2014/main" id="{B0A54513-8CA1-F5FC-E32C-4B125CFDD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04015" y="2139763"/>
              <a:ext cx="249088" cy="249088"/>
            </a:xfrm>
            <a:prstGeom prst="rect">
              <a:avLst/>
            </a:prstGeom>
          </p:spPr>
        </p:pic>
        <p:pic>
          <p:nvPicPr>
            <p:cNvPr id="50" name="Graphic 49" descr="Cube outline">
              <a:extLst>
                <a:ext uri="{FF2B5EF4-FFF2-40B4-BE49-F238E27FC236}">
                  <a16:creationId xmlns:a16="http://schemas.microsoft.com/office/drawing/2014/main" id="{C15333EA-8F2F-E865-4934-B534D4F47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63289" y="1985867"/>
              <a:ext cx="502800" cy="5028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ABC1434-0200-7C6E-A35A-0558811B6115}"/>
              </a:ext>
            </a:extLst>
          </p:cNvPr>
          <p:cNvGrpSpPr/>
          <p:nvPr/>
        </p:nvGrpSpPr>
        <p:grpSpPr>
          <a:xfrm>
            <a:off x="4163469" y="3567396"/>
            <a:ext cx="502800" cy="502800"/>
            <a:chOff x="7973843" y="1985944"/>
            <a:chExt cx="502800" cy="502800"/>
          </a:xfrm>
        </p:grpSpPr>
        <p:pic>
          <p:nvPicPr>
            <p:cNvPr id="52" name="Graphic 51" descr="Cube with solid fill">
              <a:extLst>
                <a:ext uri="{FF2B5EF4-FFF2-40B4-BE49-F238E27FC236}">
                  <a16:creationId xmlns:a16="http://schemas.microsoft.com/office/drawing/2014/main" id="{8044DF7C-2B76-5F7F-0C53-4517916D0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14985" y="2139763"/>
              <a:ext cx="249088" cy="249088"/>
            </a:xfrm>
            <a:prstGeom prst="rect">
              <a:avLst/>
            </a:prstGeom>
          </p:spPr>
        </p:pic>
        <p:pic>
          <p:nvPicPr>
            <p:cNvPr id="53" name="Graphic 52" descr="Cube outline">
              <a:extLst>
                <a:ext uri="{FF2B5EF4-FFF2-40B4-BE49-F238E27FC236}">
                  <a16:creationId xmlns:a16="http://schemas.microsoft.com/office/drawing/2014/main" id="{A0370C82-06F4-E8A9-0D17-6D450BF4F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73843" y="1985944"/>
              <a:ext cx="502800" cy="502800"/>
            </a:xfrm>
            <a:prstGeom prst="rect">
              <a:avLst/>
            </a:prstGeom>
          </p:spPr>
        </p:pic>
      </p:grpSp>
      <p:pic>
        <p:nvPicPr>
          <p:cNvPr id="54" name="Graphic 53" descr="Office worker female with solid fill">
            <a:extLst>
              <a:ext uri="{FF2B5EF4-FFF2-40B4-BE49-F238E27FC236}">
                <a16:creationId xmlns:a16="http://schemas.microsoft.com/office/drawing/2014/main" id="{BBFA1D56-2FD3-797D-C0B0-462D15CED5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07880" y="2584208"/>
            <a:ext cx="421844" cy="421844"/>
          </a:xfrm>
          <a:prstGeom prst="rect">
            <a:avLst/>
          </a:prstGeom>
        </p:spPr>
      </p:pic>
      <p:pic>
        <p:nvPicPr>
          <p:cNvPr id="55" name="Graphic 54" descr="Office worker male with solid fill">
            <a:extLst>
              <a:ext uri="{FF2B5EF4-FFF2-40B4-BE49-F238E27FC236}">
                <a16:creationId xmlns:a16="http://schemas.microsoft.com/office/drawing/2014/main" id="{6524E885-FED5-A0B8-AA9E-806DF0B273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95515" y="3581931"/>
            <a:ext cx="421844" cy="421844"/>
          </a:xfrm>
          <a:prstGeom prst="rect">
            <a:avLst/>
          </a:prstGeom>
        </p:spPr>
      </p:pic>
      <p:pic>
        <p:nvPicPr>
          <p:cNvPr id="57" name="Graphic 56" descr="Female Profile with solid fill">
            <a:extLst>
              <a:ext uri="{FF2B5EF4-FFF2-40B4-BE49-F238E27FC236}">
                <a16:creationId xmlns:a16="http://schemas.microsoft.com/office/drawing/2014/main" id="{924F22E1-12C3-9412-4EED-6897814408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02742" y="3110365"/>
            <a:ext cx="421844" cy="421844"/>
          </a:xfrm>
          <a:prstGeom prst="rect">
            <a:avLst/>
          </a:prstGeom>
        </p:spPr>
      </p:pic>
      <p:graphicFrame>
        <p:nvGraphicFramePr>
          <p:cNvPr id="2" name="Table 43">
            <a:extLst>
              <a:ext uri="{FF2B5EF4-FFF2-40B4-BE49-F238E27FC236}">
                <a16:creationId xmlns:a16="http://schemas.microsoft.com/office/drawing/2014/main" id="{537C1BF4-59A0-6154-3C81-DDFD759BFAD7}"/>
              </a:ext>
            </a:extLst>
          </p:cNvPr>
          <p:cNvGraphicFramePr>
            <a:graphicFrameLocks noGrp="1"/>
          </p:cNvGraphicFramePr>
          <p:nvPr/>
        </p:nvGraphicFramePr>
        <p:xfrm>
          <a:off x="812006" y="2228235"/>
          <a:ext cx="2803860" cy="182526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7411">
                  <a:extLst>
                    <a:ext uri="{9D8B030D-6E8A-4147-A177-3AD203B41FA5}">
                      <a16:colId xmlns:a16="http://schemas.microsoft.com/office/drawing/2014/main" val="1473290170"/>
                    </a:ext>
                  </a:extLst>
                </a:gridCol>
                <a:gridCol w="738187">
                  <a:extLst>
                    <a:ext uri="{9D8B030D-6E8A-4147-A177-3AD203B41FA5}">
                      <a16:colId xmlns:a16="http://schemas.microsoft.com/office/drawing/2014/main" val="1238911730"/>
                    </a:ext>
                  </a:extLst>
                </a:gridCol>
                <a:gridCol w="1338262">
                  <a:extLst>
                    <a:ext uri="{9D8B030D-6E8A-4147-A177-3AD203B41FA5}">
                      <a16:colId xmlns:a16="http://schemas.microsoft.com/office/drawing/2014/main" val="1261190652"/>
                    </a:ext>
                  </a:extLst>
                </a:gridCol>
              </a:tblGrid>
              <a:tr h="33875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Env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Attached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993892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2 hours ago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529367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13 minutes ago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986292"/>
                  </a:ext>
                </a:extLst>
              </a:tr>
              <a:tr h="495503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2 days ago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95351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CDFF61A-9F41-E51E-9A5B-5C910B63D777}"/>
              </a:ext>
            </a:extLst>
          </p:cNvPr>
          <p:cNvGrpSpPr/>
          <p:nvPr/>
        </p:nvGrpSpPr>
        <p:grpSpPr>
          <a:xfrm>
            <a:off x="1603606" y="2560288"/>
            <a:ext cx="502800" cy="502800"/>
            <a:chOff x="6296141" y="1487166"/>
            <a:chExt cx="502800" cy="502800"/>
          </a:xfrm>
        </p:grpSpPr>
        <p:pic>
          <p:nvPicPr>
            <p:cNvPr id="7" name="Graphic 6" descr="Cube with solid fill">
              <a:extLst>
                <a:ext uri="{FF2B5EF4-FFF2-40B4-BE49-F238E27FC236}">
                  <a16:creationId xmlns:a16="http://schemas.microsoft.com/office/drawing/2014/main" id="{3C1C4AA7-EA1C-8C05-E739-F2B4FB05B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37873" y="1644522"/>
              <a:ext cx="249088" cy="249088"/>
            </a:xfrm>
            <a:prstGeom prst="rect">
              <a:avLst/>
            </a:prstGeom>
          </p:spPr>
        </p:pic>
        <p:pic>
          <p:nvPicPr>
            <p:cNvPr id="14" name="Graphic 13" descr="Cube outline">
              <a:extLst>
                <a:ext uri="{FF2B5EF4-FFF2-40B4-BE49-F238E27FC236}">
                  <a16:creationId xmlns:a16="http://schemas.microsoft.com/office/drawing/2014/main" id="{119D6CC4-9462-D36D-D0A5-BEC1F2EC0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96141" y="1487166"/>
              <a:ext cx="502800" cy="5028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77E942-17AE-027E-3C78-C48EB154EC0F}"/>
              </a:ext>
            </a:extLst>
          </p:cNvPr>
          <p:cNvGrpSpPr/>
          <p:nvPr/>
        </p:nvGrpSpPr>
        <p:grpSpPr>
          <a:xfrm>
            <a:off x="1592638" y="3064596"/>
            <a:ext cx="502800" cy="502800"/>
            <a:chOff x="7263289" y="1985867"/>
            <a:chExt cx="502800" cy="502800"/>
          </a:xfrm>
        </p:grpSpPr>
        <p:pic>
          <p:nvPicPr>
            <p:cNvPr id="18" name="Graphic 17" descr="Cube with solid fill">
              <a:extLst>
                <a:ext uri="{FF2B5EF4-FFF2-40B4-BE49-F238E27FC236}">
                  <a16:creationId xmlns:a16="http://schemas.microsoft.com/office/drawing/2014/main" id="{089EA623-1752-DA9E-D598-4809D8B5A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04015" y="2139763"/>
              <a:ext cx="249088" cy="249088"/>
            </a:xfrm>
            <a:prstGeom prst="rect">
              <a:avLst/>
            </a:prstGeom>
          </p:spPr>
        </p:pic>
        <p:pic>
          <p:nvPicPr>
            <p:cNvPr id="19" name="Graphic 18" descr="Cube outline">
              <a:extLst>
                <a:ext uri="{FF2B5EF4-FFF2-40B4-BE49-F238E27FC236}">
                  <a16:creationId xmlns:a16="http://schemas.microsoft.com/office/drawing/2014/main" id="{DFC93244-5666-6F22-8DA4-6BE2B274D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63289" y="1985867"/>
              <a:ext cx="502800" cy="5028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AFABCE-53FD-6DF3-6362-469C1B023546}"/>
              </a:ext>
            </a:extLst>
          </p:cNvPr>
          <p:cNvGrpSpPr/>
          <p:nvPr/>
        </p:nvGrpSpPr>
        <p:grpSpPr>
          <a:xfrm>
            <a:off x="1616157" y="3567396"/>
            <a:ext cx="502800" cy="502800"/>
            <a:chOff x="7973843" y="1985944"/>
            <a:chExt cx="502800" cy="502800"/>
          </a:xfrm>
        </p:grpSpPr>
        <p:pic>
          <p:nvPicPr>
            <p:cNvPr id="21" name="Graphic 20" descr="Cube with solid fill">
              <a:extLst>
                <a:ext uri="{FF2B5EF4-FFF2-40B4-BE49-F238E27FC236}">
                  <a16:creationId xmlns:a16="http://schemas.microsoft.com/office/drawing/2014/main" id="{A4A29C9D-9FC9-61EC-6DAD-2BC0A0D12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14985" y="2139763"/>
              <a:ext cx="249088" cy="249088"/>
            </a:xfrm>
            <a:prstGeom prst="rect">
              <a:avLst/>
            </a:prstGeom>
          </p:spPr>
        </p:pic>
        <p:pic>
          <p:nvPicPr>
            <p:cNvPr id="22" name="Graphic 21" descr="Cube outline">
              <a:extLst>
                <a:ext uri="{FF2B5EF4-FFF2-40B4-BE49-F238E27FC236}">
                  <a16:creationId xmlns:a16="http://schemas.microsoft.com/office/drawing/2014/main" id="{C7F7F4C5-CFFB-F2B9-6D40-85DC0348F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73843" y="1985944"/>
              <a:ext cx="502800" cy="5028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C60F27F-334C-D048-632F-5A8048EA53ED}"/>
              </a:ext>
            </a:extLst>
          </p:cNvPr>
          <p:cNvGrpSpPr/>
          <p:nvPr/>
        </p:nvGrpSpPr>
        <p:grpSpPr>
          <a:xfrm>
            <a:off x="871931" y="2538462"/>
            <a:ext cx="546451" cy="546451"/>
            <a:chOff x="4350342" y="2982505"/>
            <a:chExt cx="624089" cy="624089"/>
          </a:xfrm>
        </p:grpSpPr>
        <p:pic>
          <p:nvPicPr>
            <p:cNvPr id="31" name="Graphic 30" descr="Processor outline">
              <a:extLst>
                <a:ext uri="{FF2B5EF4-FFF2-40B4-BE49-F238E27FC236}">
                  <a16:creationId xmlns:a16="http://schemas.microsoft.com/office/drawing/2014/main" id="{5055A776-1ACB-0076-2668-C5E63139B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350342" y="2982505"/>
              <a:ext cx="624089" cy="624089"/>
            </a:xfrm>
            <a:prstGeom prst="rect">
              <a:avLst/>
            </a:prstGeom>
          </p:spPr>
        </p:pic>
        <p:sp>
          <p:nvSpPr>
            <p:cNvPr id="32" name="Google Shape;898;p88">
              <a:extLst>
                <a:ext uri="{FF2B5EF4-FFF2-40B4-BE49-F238E27FC236}">
                  <a16:creationId xmlns:a16="http://schemas.microsoft.com/office/drawing/2014/main" id="{E7B8BDE5-E4BF-AAFB-44C6-3F88B2E7AFE9}"/>
                </a:ext>
              </a:extLst>
            </p:cNvPr>
            <p:cNvSpPr txBox="1"/>
            <p:nvPr/>
          </p:nvSpPr>
          <p:spPr>
            <a:xfrm>
              <a:off x="4558128" y="3218718"/>
              <a:ext cx="225530" cy="122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  <a:endParaRPr sz="5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CD8D17-1F37-C3AA-09AC-F0FC30EDB16C}"/>
              </a:ext>
            </a:extLst>
          </p:cNvPr>
          <p:cNvGrpSpPr/>
          <p:nvPr/>
        </p:nvGrpSpPr>
        <p:grpSpPr>
          <a:xfrm>
            <a:off x="871869" y="3035480"/>
            <a:ext cx="546451" cy="546451"/>
            <a:chOff x="4350342" y="2982505"/>
            <a:chExt cx="624089" cy="624089"/>
          </a:xfrm>
        </p:grpSpPr>
        <p:pic>
          <p:nvPicPr>
            <p:cNvPr id="34" name="Graphic 33" descr="Processor outline">
              <a:extLst>
                <a:ext uri="{FF2B5EF4-FFF2-40B4-BE49-F238E27FC236}">
                  <a16:creationId xmlns:a16="http://schemas.microsoft.com/office/drawing/2014/main" id="{95F4A51A-204B-D54D-3763-046A0631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350342" y="2982505"/>
              <a:ext cx="624089" cy="624089"/>
            </a:xfrm>
            <a:prstGeom prst="rect">
              <a:avLst/>
            </a:prstGeom>
          </p:spPr>
        </p:pic>
        <p:sp>
          <p:nvSpPr>
            <p:cNvPr id="35" name="Google Shape;898;p88">
              <a:extLst>
                <a:ext uri="{FF2B5EF4-FFF2-40B4-BE49-F238E27FC236}">
                  <a16:creationId xmlns:a16="http://schemas.microsoft.com/office/drawing/2014/main" id="{DC30073A-F297-4806-AAA1-F1DC00B5BB23}"/>
                </a:ext>
              </a:extLst>
            </p:cNvPr>
            <p:cNvSpPr txBox="1"/>
            <p:nvPr/>
          </p:nvSpPr>
          <p:spPr>
            <a:xfrm>
              <a:off x="4557694" y="3218718"/>
              <a:ext cx="225530" cy="122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2</a:t>
              </a:r>
              <a:endParaRPr sz="5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B86BCFF-DB2B-091D-A9D8-6DE67A05856E}"/>
              </a:ext>
            </a:extLst>
          </p:cNvPr>
          <p:cNvGrpSpPr/>
          <p:nvPr/>
        </p:nvGrpSpPr>
        <p:grpSpPr>
          <a:xfrm>
            <a:off x="871931" y="3534781"/>
            <a:ext cx="546451" cy="546451"/>
            <a:chOff x="4350342" y="2982503"/>
            <a:chExt cx="624089" cy="624089"/>
          </a:xfrm>
        </p:grpSpPr>
        <p:pic>
          <p:nvPicPr>
            <p:cNvPr id="37" name="Graphic 36" descr="Processor outline">
              <a:extLst>
                <a:ext uri="{FF2B5EF4-FFF2-40B4-BE49-F238E27FC236}">
                  <a16:creationId xmlns:a16="http://schemas.microsoft.com/office/drawing/2014/main" id="{128F2D8B-23B2-3F51-2F7C-7DBC3997E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350342" y="2982503"/>
              <a:ext cx="624089" cy="624089"/>
            </a:xfrm>
            <a:prstGeom prst="rect">
              <a:avLst/>
            </a:prstGeom>
          </p:spPr>
        </p:pic>
        <p:sp>
          <p:nvSpPr>
            <p:cNvPr id="39" name="Google Shape;898;p88">
              <a:extLst>
                <a:ext uri="{FF2B5EF4-FFF2-40B4-BE49-F238E27FC236}">
                  <a16:creationId xmlns:a16="http://schemas.microsoft.com/office/drawing/2014/main" id="{EBB304E5-49A8-AF76-27C4-D0A9B16DFD0E}"/>
                </a:ext>
              </a:extLst>
            </p:cNvPr>
            <p:cNvSpPr txBox="1"/>
            <p:nvPr/>
          </p:nvSpPr>
          <p:spPr>
            <a:xfrm>
              <a:off x="4559431" y="3218718"/>
              <a:ext cx="225530" cy="126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3</a:t>
              </a:r>
              <a:endParaRPr sz="5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446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15"/>
          <p:cNvSpPr txBox="1"/>
          <p:nvPr/>
        </p:nvSpPr>
        <p:spPr>
          <a:xfrm>
            <a:off x="362150" y="2340900"/>
            <a:ext cx="579300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rgbClr val="F3F3F3"/>
                </a:solidFill>
                <a:latin typeface="+mj-lt"/>
                <a:ea typeface="Montserrat Medium"/>
                <a:cs typeface="+mj-lt"/>
                <a:sym typeface="Montserrat Medium"/>
              </a:rPr>
              <a:t>genv</a:t>
            </a:r>
            <a:r>
              <a:rPr lang="en-GB" sz="2000" dirty="0">
                <a:solidFill>
                  <a:srgbClr val="F3F3F3"/>
                </a:solidFill>
                <a:latin typeface="+mj-lt"/>
                <a:ea typeface="Montserrat Medium"/>
                <a:cs typeface="+mj-lt"/>
                <a:sym typeface="Montserrat Medium"/>
              </a:rPr>
              <a:t> Tutorial</a:t>
            </a:r>
          </a:p>
        </p:txBody>
      </p:sp>
    </p:spTree>
    <p:extLst>
      <p:ext uri="{BB962C8B-B14F-4D97-AF65-F5344CB8AC3E}">
        <p14:creationId xmlns:p14="http://schemas.microsoft.com/office/powerpoint/2010/main" val="374632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Tutorial</a:t>
            </a:r>
            <a:endParaRPr lang="en-GB" dirty="0"/>
          </a:p>
        </p:txBody>
      </p:sp>
      <p:pic>
        <p:nvPicPr>
          <p:cNvPr id="2" name="Picture 6" descr="genv">
            <a:extLst>
              <a:ext uri="{FF2B5EF4-FFF2-40B4-BE49-F238E27FC236}">
                <a16:creationId xmlns:a16="http://schemas.microsoft.com/office/drawing/2014/main" id="{06C552CA-C77F-280C-7736-68B8F88F1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62" y="977152"/>
            <a:ext cx="1684142" cy="44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0552BC1-AACB-CDFE-1C1E-BD7E20260411}"/>
              </a:ext>
            </a:extLst>
          </p:cNvPr>
          <p:cNvGrpSpPr/>
          <p:nvPr/>
        </p:nvGrpSpPr>
        <p:grpSpPr>
          <a:xfrm>
            <a:off x="580462" y="1494151"/>
            <a:ext cx="2791723" cy="405831"/>
            <a:chOff x="4024289" y="1409044"/>
            <a:chExt cx="2791723" cy="4058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F4B7EC8-7B4D-6E53-CA89-5751A0128341}"/>
                </a:ext>
              </a:extLst>
            </p:cNvPr>
            <p:cNvGrpSpPr/>
            <p:nvPr/>
          </p:nvGrpSpPr>
          <p:grpSpPr>
            <a:xfrm>
              <a:off x="6274748" y="1457227"/>
              <a:ext cx="464163" cy="300205"/>
              <a:chOff x="2812824" y="1458817"/>
              <a:chExt cx="464163" cy="300205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FA9A875-3279-E44D-11D6-0EC9D32ADC95}"/>
                  </a:ext>
                </a:extLst>
              </p:cNvPr>
              <p:cNvSpPr/>
              <p:nvPr/>
            </p:nvSpPr>
            <p:spPr>
              <a:xfrm>
                <a:off x="2812824" y="1458817"/>
                <a:ext cx="464163" cy="300205"/>
              </a:xfrm>
              <a:prstGeom prst="roundRect">
                <a:avLst/>
              </a:prstGeom>
              <a:solidFill>
                <a:schemeClr val="accent6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Google Shape;898;p88">
                <a:extLst>
                  <a:ext uri="{FF2B5EF4-FFF2-40B4-BE49-F238E27FC236}">
                    <a16:creationId xmlns:a16="http://schemas.microsoft.com/office/drawing/2014/main" id="{042C7965-C958-6427-1190-32FC85E3C297}"/>
                  </a:ext>
                </a:extLst>
              </p:cNvPr>
              <p:cNvSpPr txBox="1"/>
              <p:nvPr/>
            </p:nvSpPr>
            <p:spPr>
              <a:xfrm>
                <a:off x="2854520" y="1458817"/>
                <a:ext cx="376052" cy="266227"/>
              </a:xfrm>
              <a:prstGeom prst="rect">
                <a:avLst/>
              </a:prstGeom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>
                    <a:solidFill>
                      <a:srgbClr val="7030A0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envs</a:t>
                </a:r>
                <a:endParaRPr b="1" i="0" u="none" strike="noStrike" cap="none" dirty="0">
                  <a:solidFill>
                    <a:srgbClr val="7030A0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5" name="Google Shape;898;p88">
              <a:extLst>
                <a:ext uri="{FF2B5EF4-FFF2-40B4-BE49-F238E27FC236}">
                  <a16:creationId xmlns:a16="http://schemas.microsoft.com/office/drawing/2014/main" id="{DFD76677-ED56-43B3-F76C-6E0CB8222821}"/>
                </a:ext>
              </a:extLst>
            </p:cNvPr>
            <p:cNvSpPr txBox="1"/>
            <p:nvPr/>
          </p:nvSpPr>
          <p:spPr>
            <a:xfrm>
              <a:off x="4126325" y="1480432"/>
              <a:ext cx="765948" cy="230832"/>
            </a:xfrm>
            <a:prstGeom prst="rect">
              <a:avLst/>
            </a:prstGeom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0" u="none" strike="noStrike" cap="none" dirty="0">
                  <a:solidFill>
                    <a:srgbClr val="7030A0"/>
                  </a:solidFill>
                  <a:latin typeface="+mj-lt"/>
                  <a:ea typeface="Montserrat"/>
                  <a:cs typeface="+mj-lt"/>
                  <a:sym typeface="Montserrat"/>
                </a:rPr>
                <a:t>monitoring</a:t>
              </a:r>
              <a:endParaRPr sz="1200" i="0" u="none" strike="noStrike" cap="none" dirty="0">
                <a:solidFill>
                  <a:srgbClr val="7030A0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870F567-A9A8-75B8-8F41-99D602FC948E}"/>
                </a:ext>
              </a:extLst>
            </p:cNvPr>
            <p:cNvGrpSpPr/>
            <p:nvPr/>
          </p:nvGrpSpPr>
          <p:grpSpPr>
            <a:xfrm>
              <a:off x="5445853" y="1463179"/>
              <a:ext cx="764807" cy="300205"/>
              <a:chOff x="1838083" y="1122389"/>
              <a:chExt cx="764807" cy="300205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F315808-563C-FD51-648E-701D7ACBE820}"/>
                  </a:ext>
                </a:extLst>
              </p:cNvPr>
              <p:cNvSpPr/>
              <p:nvPr/>
            </p:nvSpPr>
            <p:spPr>
              <a:xfrm>
                <a:off x="1838083" y="1122389"/>
                <a:ext cx="764807" cy="300205"/>
              </a:xfrm>
              <a:prstGeom prst="roundRect">
                <a:avLst/>
              </a:prstGeom>
              <a:solidFill>
                <a:schemeClr val="accent6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Google Shape;898;p88">
                <a:extLst>
                  <a:ext uri="{FF2B5EF4-FFF2-40B4-BE49-F238E27FC236}">
                    <a16:creationId xmlns:a16="http://schemas.microsoft.com/office/drawing/2014/main" id="{75ECB888-D85A-2254-4697-AFB783A7C0BA}"/>
                  </a:ext>
                </a:extLst>
              </p:cNvPr>
              <p:cNvSpPr txBox="1"/>
              <p:nvPr/>
            </p:nvSpPr>
            <p:spPr>
              <a:xfrm>
                <a:off x="1916911" y="1122775"/>
                <a:ext cx="598849" cy="266227"/>
              </a:xfrm>
              <a:prstGeom prst="rect">
                <a:avLst/>
              </a:prstGeom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>
                    <a:solidFill>
                      <a:srgbClr val="7030A0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devices</a:t>
                </a:r>
                <a:endParaRPr b="1" i="0" u="none" strike="noStrike" cap="none" dirty="0">
                  <a:solidFill>
                    <a:srgbClr val="7030A0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99A388D-8E29-6B92-32EB-BCDA4779AF32}"/>
                </a:ext>
              </a:extLst>
            </p:cNvPr>
            <p:cNvSpPr/>
            <p:nvPr/>
          </p:nvSpPr>
          <p:spPr>
            <a:xfrm>
              <a:off x="4024289" y="1409044"/>
              <a:ext cx="2791723" cy="405831"/>
            </a:xfrm>
            <a:prstGeom prst="roundRect">
              <a:avLst/>
            </a:prstGeom>
            <a:noFill/>
            <a:ln>
              <a:solidFill>
                <a:schemeClr val="accent6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A238B5-0BAC-4F57-8EB8-C199116D3B46}"/>
              </a:ext>
            </a:extLst>
          </p:cNvPr>
          <p:cNvGrpSpPr/>
          <p:nvPr/>
        </p:nvGrpSpPr>
        <p:grpSpPr>
          <a:xfrm>
            <a:off x="580462" y="1991544"/>
            <a:ext cx="3575862" cy="794044"/>
            <a:chOff x="4024289" y="1942317"/>
            <a:chExt cx="3575862" cy="79404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ED6AB55-3EC5-E254-E4DA-0F13E33240FD}"/>
                </a:ext>
              </a:extLst>
            </p:cNvPr>
            <p:cNvGrpSpPr/>
            <p:nvPr/>
          </p:nvGrpSpPr>
          <p:grpSpPr>
            <a:xfrm>
              <a:off x="5460005" y="2364586"/>
              <a:ext cx="867984" cy="300205"/>
              <a:chOff x="2812824" y="1996127"/>
              <a:chExt cx="867984" cy="300205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04A178B-8901-3616-864F-61F8EBBB71A9}"/>
                  </a:ext>
                </a:extLst>
              </p:cNvPr>
              <p:cNvSpPr/>
              <p:nvPr/>
            </p:nvSpPr>
            <p:spPr>
              <a:xfrm>
                <a:off x="2812824" y="1996127"/>
                <a:ext cx="867984" cy="300205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Google Shape;898;p88">
                <a:extLst>
                  <a:ext uri="{FF2B5EF4-FFF2-40B4-BE49-F238E27FC236}">
                    <a16:creationId xmlns:a16="http://schemas.microsoft.com/office/drawing/2014/main" id="{E2DF4866-344E-F944-19DC-41CFD8B90680}"/>
                  </a:ext>
                </a:extLst>
              </p:cNvPr>
              <p:cNvSpPr txBox="1"/>
              <p:nvPr/>
            </p:nvSpPr>
            <p:spPr>
              <a:xfrm>
                <a:off x="2854519" y="2013133"/>
                <a:ext cx="793798" cy="266227"/>
              </a:xfrm>
              <a:prstGeom prst="rect">
                <a:avLst/>
              </a:prstGeom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>
                    <a:solidFill>
                      <a:schemeClr val="accent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deactivate</a:t>
                </a:r>
                <a:endParaRPr b="1" i="0" u="none" strike="noStrike" cap="none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A6E170-A5C8-99F4-A2EA-51C92D5CA929}"/>
                </a:ext>
              </a:extLst>
            </p:cNvPr>
            <p:cNvGrpSpPr/>
            <p:nvPr/>
          </p:nvGrpSpPr>
          <p:grpSpPr>
            <a:xfrm>
              <a:off x="5458355" y="2026475"/>
              <a:ext cx="2059820" cy="300205"/>
              <a:chOff x="543071" y="1996127"/>
              <a:chExt cx="2059820" cy="300205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EC3E0733-4ABC-1F82-2579-24DABBF8D1D4}"/>
                  </a:ext>
                </a:extLst>
              </p:cNvPr>
              <p:cNvSpPr/>
              <p:nvPr/>
            </p:nvSpPr>
            <p:spPr>
              <a:xfrm>
                <a:off x="543071" y="1996127"/>
                <a:ext cx="2059820" cy="300205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Google Shape;898;p88">
                <a:extLst>
                  <a:ext uri="{FF2B5EF4-FFF2-40B4-BE49-F238E27FC236}">
                    <a16:creationId xmlns:a16="http://schemas.microsoft.com/office/drawing/2014/main" id="{D052A3E1-1100-BD28-DE9C-27A1FCF2DB3D}"/>
                  </a:ext>
                </a:extLst>
              </p:cNvPr>
              <p:cNvSpPr txBox="1"/>
              <p:nvPr/>
            </p:nvSpPr>
            <p:spPr>
              <a:xfrm>
                <a:off x="580203" y="2013133"/>
                <a:ext cx="2022687" cy="266227"/>
              </a:xfrm>
              <a:prstGeom prst="rect">
                <a:avLst/>
              </a:prstGeom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>
                    <a:solidFill>
                      <a:schemeClr val="accent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activate </a:t>
                </a:r>
                <a:r>
                  <a:rPr lang="en-US" dirty="0">
                    <a:solidFill>
                      <a:schemeClr val="accent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--name {anything}</a:t>
                </a:r>
                <a:endParaRPr i="0" u="none" strike="noStrike" cap="none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15" name="Google Shape;898;p88">
              <a:extLst>
                <a:ext uri="{FF2B5EF4-FFF2-40B4-BE49-F238E27FC236}">
                  <a16:creationId xmlns:a16="http://schemas.microsoft.com/office/drawing/2014/main" id="{5D29521A-E8D1-9250-80F3-7D8010C3103B}"/>
                </a:ext>
              </a:extLst>
            </p:cNvPr>
            <p:cNvSpPr txBox="1"/>
            <p:nvPr/>
          </p:nvSpPr>
          <p:spPr>
            <a:xfrm>
              <a:off x="4126324" y="1982678"/>
              <a:ext cx="1282424" cy="387798"/>
            </a:xfrm>
            <a:prstGeom prst="rect">
              <a:avLst/>
            </a:prstGeom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algn="l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Making/removing</a:t>
              </a:r>
              <a:r>
                <a:rPr lang="en-US" sz="1200" i="0" u="none" strike="noStrike" cap="none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 genv</a:t>
              </a:r>
              <a:r>
                <a:rPr lang="en-US" sz="12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 </a:t>
              </a:r>
              <a:r>
                <a:rPr lang="en-US" sz="1200" i="0" u="none" strike="noStrike" cap="none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env</a:t>
              </a:r>
              <a:r>
                <a:rPr lang="en-US" sz="12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ironments</a:t>
              </a:r>
              <a:endParaRPr sz="1200" i="0" u="none" strike="noStrike" cap="none" dirty="0">
                <a:solidFill>
                  <a:schemeClr val="accent2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65E9472-CBA3-D4BF-8ABA-9A378EBAAB09}"/>
                </a:ext>
              </a:extLst>
            </p:cNvPr>
            <p:cNvSpPr/>
            <p:nvPr/>
          </p:nvSpPr>
          <p:spPr>
            <a:xfrm>
              <a:off x="4024289" y="1942317"/>
              <a:ext cx="3575862" cy="794044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DC2A0A-FBB9-486D-8FD3-1AFA9BC0CB28}"/>
              </a:ext>
            </a:extLst>
          </p:cNvPr>
          <p:cNvGrpSpPr/>
          <p:nvPr/>
        </p:nvGrpSpPr>
        <p:grpSpPr>
          <a:xfrm>
            <a:off x="580462" y="2869555"/>
            <a:ext cx="4005721" cy="816909"/>
            <a:chOff x="4024289" y="2819652"/>
            <a:chExt cx="4005721" cy="81690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E294F41-B349-B05B-DCEE-3C634F8E4F63}"/>
                </a:ext>
              </a:extLst>
            </p:cNvPr>
            <p:cNvGrpSpPr/>
            <p:nvPr/>
          </p:nvGrpSpPr>
          <p:grpSpPr>
            <a:xfrm>
              <a:off x="5449266" y="3246364"/>
              <a:ext cx="1866012" cy="300205"/>
              <a:chOff x="2812824" y="2580924"/>
              <a:chExt cx="1866012" cy="300205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B3905C7-B32F-A791-B0E3-DC84D4D95606}"/>
                  </a:ext>
                </a:extLst>
              </p:cNvPr>
              <p:cNvSpPr/>
              <p:nvPr/>
            </p:nvSpPr>
            <p:spPr>
              <a:xfrm>
                <a:off x="2812824" y="2580924"/>
                <a:ext cx="1866012" cy="300205"/>
              </a:xfrm>
              <a:prstGeom prst="roundRect">
                <a:avLst/>
              </a:prstGeom>
              <a:solidFill>
                <a:schemeClr val="tx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" name="Google Shape;898;p88">
                <a:extLst>
                  <a:ext uri="{FF2B5EF4-FFF2-40B4-BE49-F238E27FC236}">
                    <a16:creationId xmlns:a16="http://schemas.microsoft.com/office/drawing/2014/main" id="{2E9EF5D6-3437-7242-40E0-CEC8B72F6EC7}"/>
                  </a:ext>
                </a:extLst>
              </p:cNvPr>
              <p:cNvSpPr txBox="1"/>
              <p:nvPr/>
            </p:nvSpPr>
            <p:spPr>
              <a:xfrm>
                <a:off x="2854520" y="2597914"/>
                <a:ext cx="1773180" cy="266227"/>
              </a:xfrm>
              <a:prstGeom prst="rect">
                <a:avLst/>
              </a:prstGeom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i="0" u="none" strike="noStrike" cap="none" dirty="0">
                    <a:solidFill>
                      <a:schemeClr val="bg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detach </a:t>
                </a:r>
                <a:r>
                  <a:rPr lang="en-US" i="0" u="none" strike="noStrike" cap="none" dirty="0">
                    <a:solidFill>
                      <a:schemeClr val="bg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--index {GPU-ID}</a:t>
                </a:r>
                <a:endParaRPr i="0" u="none" strike="noStrike" cap="none" dirty="0">
                  <a:solidFill>
                    <a:schemeClr val="bg2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57B403C-3744-750E-FC6E-5B8A4AA7830C}"/>
                </a:ext>
              </a:extLst>
            </p:cNvPr>
            <p:cNvGrpSpPr/>
            <p:nvPr/>
          </p:nvGrpSpPr>
          <p:grpSpPr>
            <a:xfrm>
              <a:off x="5453908" y="2891419"/>
              <a:ext cx="1866012" cy="300205"/>
              <a:chOff x="539224" y="2580924"/>
              <a:chExt cx="1866012" cy="300205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3187C0D-D397-A9D7-0759-F52E32BBEAAA}"/>
                  </a:ext>
                </a:extLst>
              </p:cNvPr>
              <p:cNvSpPr/>
              <p:nvPr/>
            </p:nvSpPr>
            <p:spPr>
              <a:xfrm>
                <a:off x="539224" y="2580924"/>
                <a:ext cx="1866012" cy="300205"/>
              </a:xfrm>
              <a:prstGeom prst="roundRect">
                <a:avLst/>
              </a:prstGeom>
              <a:solidFill>
                <a:schemeClr val="tx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" name="Google Shape;898;p88">
                <a:extLst>
                  <a:ext uri="{FF2B5EF4-FFF2-40B4-BE49-F238E27FC236}">
                    <a16:creationId xmlns:a16="http://schemas.microsoft.com/office/drawing/2014/main" id="{D8C7D68A-AE78-8847-016B-AAF1CBEF5B34}"/>
                  </a:ext>
                </a:extLst>
              </p:cNvPr>
              <p:cNvSpPr txBox="1"/>
              <p:nvPr/>
            </p:nvSpPr>
            <p:spPr>
              <a:xfrm>
                <a:off x="580203" y="2597914"/>
                <a:ext cx="1712759" cy="266227"/>
              </a:xfrm>
              <a:prstGeom prst="rect">
                <a:avLst/>
              </a:prstGeom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i="0" u="none" strike="noStrike" cap="none" dirty="0">
                    <a:solidFill>
                      <a:schemeClr val="bg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at</a:t>
                </a:r>
                <a:r>
                  <a:rPr lang="en-US" b="1" dirty="0">
                    <a:solidFill>
                      <a:schemeClr val="bg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tach </a:t>
                </a:r>
                <a:r>
                  <a:rPr lang="en-US" dirty="0">
                    <a:solidFill>
                      <a:schemeClr val="bg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--index {GPU-ID}</a:t>
                </a:r>
                <a:endParaRPr i="0" u="none" strike="noStrike" cap="none" dirty="0">
                  <a:solidFill>
                    <a:schemeClr val="bg2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24" name="Google Shape;898;p88">
              <a:extLst>
                <a:ext uri="{FF2B5EF4-FFF2-40B4-BE49-F238E27FC236}">
                  <a16:creationId xmlns:a16="http://schemas.microsoft.com/office/drawing/2014/main" id="{37A45C92-CB58-294E-6AAC-B1085688B407}"/>
                </a:ext>
              </a:extLst>
            </p:cNvPr>
            <p:cNvSpPr txBox="1"/>
            <p:nvPr/>
          </p:nvSpPr>
          <p:spPr>
            <a:xfrm>
              <a:off x="4126325" y="2891419"/>
              <a:ext cx="1067654" cy="230832"/>
            </a:xfrm>
            <a:prstGeom prst="rect">
              <a:avLst/>
            </a:prstGeom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bg2"/>
                  </a:solidFill>
                  <a:latin typeface="+mj-lt"/>
                  <a:ea typeface="Montserrat"/>
                  <a:cs typeface="+mj-lt"/>
                  <a:sym typeface="Montserrat"/>
                </a:rPr>
                <a:t>assigning GPU(s)</a:t>
              </a:r>
              <a:endParaRPr sz="1200" i="0" u="none" strike="noStrike" cap="none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D69C985-07C1-B0BE-E7C0-5E584908496B}"/>
                </a:ext>
              </a:extLst>
            </p:cNvPr>
            <p:cNvGrpSpPr/>
            <p:nvPr/>
          </p:nvGrpSpPr>
          <p:grpSpPr>
            <a:xfrm>
              <a:off x="7356974" y="3252586"/>
              <a:ext cx="603412" cy="300205"/>
              <a:chOff x="2812824" y="3032590"/>
              <a:chExt cx="603412" cy="300205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D8A0715-1A79-3E61-2292-C72A8F4BD43D}"/>
                  </a:ext>
                </a:extLst>
              </p:cNvPr>
              <p:cNvSpPr/>
              <p:nvPr/>
            </p:nvSpPr>
            <p:spPr>
              <a:xfrm>
                <a:off x="2812824" y="3032590"/>
                <a:ext cx="603412" cy="300205"/>
              </a:xfrm>
              <a:prstGeom prst="roundRect">
                <a:avLst/>
              </a:prstGeom>
              <a:solidFill>
                <a:schemeClr val="tx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Google Shape;898;p88">
                <a:extLst>
                  <a:ext uri="{FF2B5EF4-FFF2-40B4-BE49-F238E27FC236}">
                    <a16:creationId xmlns:a16="http://schemas.microsoft.com/office/drawing/2014/main" id="{DB4232C0-DBC6-5DA8-E8E6-4DA4968909B1}"/>
                  </a:ext>
                </a:extLst>
              </p:cNvPr>
              <p:cNvSpPr txBox="1"/>
              <p:nvPr/>
            </p:nvSpPr>
            <p:spPr>
              <a:xfrm>
                <a:off x="2854520" y="3043358"/>
                <a:ext cx="547791" cy="266227"/>
              </a:xfrm>
              <a:prstGeom prst="rect">
                <a:avLst/>
              </a:prstGeom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i="0" u="none" strike="noStrike" cap="none" dirty="0">
                    <a:solidFill>
                      <a:schemeClr val="bg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detach</a:t>
                </a:r>
                <a:endParaRPr i="0" u="none" strike="noStrike" cap="none" dirty="0">
                  <a:solidFill>
                    <a:schemeClr val="bg2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7FDE791-D908-9F65-6738-EA6A48C7EC7A}"/>
                </a:ext>
              </a:extLst>
            </p:cNvPr>
            <p:cNvSpPr/>
            <p:nvPr/>
          </p:nvSpPr>
          <p:spPr>
            <a:xfrm>
              <a:off x="4024289" y="2819652"/>
              <a:ext cx="4005721" cy="816909"/>
            </a:xfrm>
            <a:prstGeom prst="roundRect">
              <a:avLst/>
            </a:prstGeom>
            <a:noFill/>
            <a:ln>
              <a:solidFill>
                <a:schemeClr val="tx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Google Shape;898;p88">
            <a:extLst>
              <a:ext uri="{FF2B5EF4-FFF2-40B4-BE49-F238E27FC236}">
                <a16:creationId xmlns:a16="http://schemas.microsoft.com/office/drawing/2014/main" id="{4B75B401-DAB0-F02C-6A09-E239F2899D09}"/>
              </a:ext>
            </a:extLst>
          </p:cNvPr>
          <p:cNvSpPr txBox="1"/>
          <p:nvPr/>
        </p:nvSpPr>
        <p:spPr>
          <a:xfrm>
            <a:off x="580462" y="3706174"/>
            <a:ext cx="3783658" cy="634020"/>
          </a:xfrm>
          <a:prstGeom prst="rect">
            <a:avLst/>
          </a:prstGeom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***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To use with </a:t>
            </a:r>
            <a:r>
              <a:rPr lang="en-US" sz="10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conda</a:t>
            </a: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sz="1000" b="1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environments</a:t>
            </a:r>
            <a:r>
              <a:rPr lang="en-US" sz="1000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, simply activate your conda environment, before making a genv environment.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000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***</a:t>
            </a:r>
            <a:endParaRPr sz="1000" i="0" u="none" strike="noStrike" cap="none" dirty="0">
              <a:solidFill>
                <a:schemeClr val="tx2">
                  <a:lumMod val="2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" name="Google Shape;898;p88">
            <a:extLst>
              <a:ext uri="{FF2B5EF4-FFF2-40B4-BE49-F238E27FC236}">
                <a16:creationId xmlns:a16="http://schemas.microsoft.com/office/drawing/2014/main" id="{15CDCE8D-4DA2-575F-D11E-2ED8038F3A2F}"/>
              </a:ext>
            </a:extLst>
          </p:cNvPr>
          <p:cNvSpPr txBox="1"/>
          <p:nvPr/>
        </p:nvSpPr>
        <p:spPr>
          <a:xfrm>
            <a:off x="3449645" y="1480911"/>
            <a:ext cx="1249403" cy="405445"/>
          </a:xfrm>
          <a:prstGeom prst="rect">
            <a:avLst/>
          </a:prstGeom>
        </p:spPr>
        <p:txBody>
          <a:bodyPr spcFirstLastPara="1" wrap="square" lIns="17882" tIns="17882" rIns="17882" bIns="17882" anchor="t" anchorCtr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HINT: use ‘watch’ command to monitor in real-time:</a:t>
            </a:r>
            <a:b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</a:b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watch genv devices</a:t>
            </a:r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2498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15"/>
          <p:cNvSpPr txBox="1"/>
          <p:nvPr/>
        </p:nvSpPr>
        <p:spPr>
          <a:xfrm>
            <a:off x="362150" y="2340900"/>
            <a:ext cx="579300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rgbClr val="F3F3F3"/>
                </a:solidFill>
                <a:latin typeface="+mj-lt"/>
                <a:ea typeface="Montserrat Medium"/>
                <a:cs typeface="+mj-lt"/>
                <a:sym typeface="Montserrat Medium"/>
              </a:rPr>
              <a:t>genv</a:t>
            </a:r>
            <a:r>
              <a:rPr lang="en-GB" sz="2000" dirty="0">
                <a:solidFill>
                  <a:srgbClr val="F3F3F3"/>
                </a:solidFill>
                <a:latin typeface="+mj-lt"/>
                <a:ea typeface="Montserrat Medium"/>
                <a:cs typeface="+mj-lt"/>
                <a:sym typeface="Montserrat Medium"/>
              </a:rPr>
              <a:t> Example Use Case</a:t>
            </a:r>
          </a:p>
        </p:txBody>
      </p:sp>
    </p:spTree>
    <p:extLst>
      <p:ext uri="{BB962C8B-B14F-4D97-AF65-F5344CB8AC3E}">
        <p14:creationId xmlns:p14="http://schemas.microsoft.com/office/powerpoint/2010/main" val="152452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Use Case</a:t>
            </a:r>
            <a:endParaRPr lang="en-GB" dirty="0"/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DF656E37-B561-7B64-3822-4A302F705604}"/>
              </a:ext>
            </a:extLst>
          </p:cNvPr>
          <p:cNvGrpSpPr/>
          <p:nvPr/>
        </p:nvGrpSpPr>
        <p:grpSpPr>
          <a:xfrm>
            <a:off x="423663" y="1395257"/>
            <a:ext cx="3212345" cy="1032294"/>
            <a:chOff x="570621" y="1294268"/>
            <a:chExt cx="3212345" cy="1032294"/>
          </a:xfrm>
        </p:grpSpPr>
        <p:pic>
          <p:nvPicPr>
            <p:cNvPr id="9" name="Graphic 8" descr="Office worker female with solid fill">
              <a:extLst>
                <a:ext uri="{FF2B5EF4-FFF2-40B4-BE49-F238E27FC236}">
                  <a16:creationId xmlns:a16="http://schemas.microsoft.com/office/drawing/2014/main" id="{59CFA3FC-EE3D-B047-B03C-D6B976534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0621" y="1294268"/>
              <a:ext cx="1032294" cy="1032294"/>
            </a:xfrm>
            <a:prstGeom prst="rect">
              <a:avLst/>
            </a:prstGeom>
          </p:spPr>
        </p:pic>
        <p:grpSp>
          <p:nvGrpSpPr>
            <p:cNvPr id="578" name="Group 577">
              <a:extLst>
                <a:ext uri="{FF2B5EF4-FFF2-40B4-BE49-F238E27FC236}">
                  <a16:creationId xmlns:a16="http://schemas.microsoft.com/office/drawing/2014/main" id="{05AF85D1-61D2-CFFF-13F1-0C858E80089F}"/>
                </a:ext>
              </a:extLst>
            </p:cNvPr>
            <p:cNvGrpSpPr/>
            <p:nvPr/>
          </p:nvGrpSpPr>
          <p:grpSpPr>
            <a:xfrm>
              <a:off x="1687898" y="1367265"/>
              <a:ext cx="2095068" cy="862759"/>
              <a:chOff x="1687898" y="1367265"/>
              <a:chExt cx="2095068" cy="862759"/>
            </a:xfrm>
          </p:grpSpPr>
          <p:sp>
            <p:nvSpPr>
              <p:cNvPr id="524" name="Google Shape;898;p88">
                <a:extLst>
                  <a:ext uri="{FF2B5EF4-FFF2-40B4-BE49-F238E27FC236}">
                    <a16:creationId xmlns:a16="http://schemas.microsoft.com/office/drawing/2014/main" id="{A786C83A-8CD8-3AE0-9E59-B763F47D3571}"/>
                  </a:ext>
                </a:extLst>
              </p:cNvPr>
              <p:cNvSpPr txBox="1"/>
              <p:nvPr/>
            </p:nvSpPr>
            <p:spPr>
              <a:xfrm>
                <a:off x="1687898" y="1367265"/>
                <a:ext cx="685979" cy="266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Bo</a:t>
                </a:r>
                <a:endParaRPr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528" name="Google Shape;898;p88">
                <a:extLst>
                  <a:ext uri="{FF2B5EF4-FFF2-40B4-BE49-F238E27FC236}">
                    <a16:creationId xmlns:a16="http://schemas.microsoft.com/office/drawing/2014/main" id="{2DF2D2D8-A10C-2DA6-9F1C-E964C4952A42}"/>
                  </a:ext>
                </a:extLst>
              </p:cNvPr>
              <p:cNvSpPr txBox="1"/>
              <p:nvPr/>
            </p:nvSpPr>
            <p:spPr>
              <a:xfrm>
                <a:off x="1687898" y="1574460"/>
                <a:ext cx="2095068" cy="655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Wants to use a GPU to accelerate some data cleaning she must do on a large dataset</a:t>
                </a:r>
                <a:endParaRPr sz="12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48067478-64D0-F795-95F1-30BAD5D6DC4B}"/>
              </a:ext>
            </a:extLst>
          </p:cNvPr>
          <p:cNvGrpSpPr/>
          <p:nvPr/>
        </p:nvGrpSpPr>
        <p:grpSpPr>
          <a:xfrm>
            <a:off x="423663" y="2377274"/>
            <a:ext cx="3212345" cy="1032294"/>
            <a:chOff x="570621" y="2415197"/>
            <a:chExt cx="3212345" cy="1032294"/>
          </a:xfrm>
        </p:grpSpPr>
        <p:pic>
          <p:nvPicPr>
            <p:cNvPr id="8" name="Graphic 7" descr="Office worker male with solid fill">
              <a:extLst>
                <a:ext uri="{FF2B5EF4-FFF2-40B4-BE49-F238E27FC236}">
                  <a16:creationId xmlns:a16="http://schemas.microsoft.com/office/drawing/2014/main" id="{CD88E66B-8714-77F4-1C1E-3411420F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0621" y="2415197"/>
              <a:ext cx="1032294" cy="1032294"/>
            </a:xfrm>
            <a:prstGeom prst="rect">
              <a:avLst/>
            </a:prstGeom>
          </p:spPr>
        </p:pic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65993EAA-B6AE-78ED-2564-2D9D9FC0DFE8}"/>
                </a:ext>
              </a:extLst>
            </p:cNvPr>
            <p:cNvGrpSpPr/>
            <p:nvPr/>
          </p:nvGrpSpPr>
          <p:grpSpPr>
            <a:xfrm>
              <a:off x="1687898" y="2502078"/>
              <a:ext cx="2095068" cy="862759"/>
              <a:chOff x="1687898" y="2502078"/>
              <a:chExt cx="2095068" cy="862759"/>
            </a:xfrm>
          </p:grpSpPr>
          <p:sp>
            <p:nvSpPr>
              <p:cNvPr id="525" name="Google Shape;898;p88">
                <a:extLst>
                  <a:ext uri="{FF2B5EF4-FFF2-40B4-BE49-F238E27FC236}">
                    <a16:creationId xmlns:a16="http://schemas.microsoft.com/office/drawing/2014/main" id="{DA51344A-5887-2385-DD2E-B5C003D800CE}"/>
                  </a:ext>
                </a:extLst>
              </p:cNvPr>
              <p:cNvSpPr txBox="1"/>
              <p:nvPr/>
            </p:nvSpPr>
            <p:spPr>
              <a:xfrm>
                <a:off x="1687898" y="2502078"/>
                <a:ext cx="685979" cy="266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 err="1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Jango</a:t>
                </a:r>
                <a:endParaRPr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529" name="Google Shape;898;p88">
                <a:extLst>
                  <a:ext uri="{FF2B5EF4-FFF2-40B4-BE49-F238E27FC236}">
                    <a16:creationId xmlns:a16="http://schemas.microsoft.com/office/drawing/2014/main" id="{8F5617D7-D568-66EB-4745-A7A67BF57644}"/>
                  </a:ext>
                </a:extLst>
              </p:cNvPr>
              <p:cNvSpPr txBox="1"/>
              <p:nvPr/>
            </p:nvSpPr>
            <p:spPr>
              <a:xfrm>
                <a:off x="1687898" y="2709273"/>
                <a:ext cx="2095068" cy="655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Needs to tweak and train a TensorFlow model for image recognition, several times.</a:t>
                </a:r>
                <a:endParaRPr sz="12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21260FF1-72C4-AF0F-398E-C22D933BED8F}"/>
              </a:ext>
            </a:extLst>
          </p:cNvPr>
          <p:cNvGrpSpPr/>
          <p:nvPr/>
        </p:nvGrpSpPr>
        <p:grpSpPr>
          <a:xfrm>
            <a:off x="423663" y="3426226"/>
            <a:ext cx="3162797" cy="1032294"/>
            <a:chOff x="570621" y="3584916"/>
            <a:chExt cx="3162797" cy="1032294"/>
          </a:xfrm>
        </p:grpSpPr>
        <p:pic>
          <p:nvPicPr>
            <p:cNvPr id="10" name="Graphic 9" descr="Female Profile with solid fill">
              <a:extLst>
                <a:ext uri="{FF2B5EF4-FFF2-40B4-BE49-F238E27FC236}">
                  <a16:creationId xmlns:a16="http://schemas.microsoft.com/office/drawing/2014/main" id="{B5EC8282-5630-16AA-DBE7-7FC0B9098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0621" y="3584916"/>
              <a:ext cx="1032294" cy="1032294"/>
            </a:xfrm>
            <a:prstGeom prst="rect">
              <a:avLst/>
            </a:prstGeom>
          </p:spPr>
        </p:pic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4F2AF411-CDE3-5ABB-9001-0DDA53AC8B8E}"/>
                </a:ext>
              </a:extLst>
            </p:cNvPr>
            <p:cNvGrpSpPr/>
            <p:nvPr/>
          </p:nvGrpSpPr>
          <p:grpSpPr>
            <a:xfrm>
              <a:off x="1687898" y="3636891"/>
              <a:ext cx="2045520" cy="862761"/>
              <a:chOff x="1687898" y="3636891"/>
              <a:chExt cx="2045520" cy="862761"/>
            </a:xfrm>
          </p:grpSpPr>
          <p:sp>
            <p:nvSpPr>
              <p:cNvPr id="526" name="Google Shape;898;p88">
                <a:extLst>
                  <a:ext uri="{FF2B5EF4-FFF2-40B4-BE49-F238E27FC236}">
                    <a16:creationId xmlns:a16="http://schemas.microsoft.com/office/drawing/2014/main" id="{A85EEF28-9073-8EDA-1847-C6BA7B3A2CC0}"/>
                  </a:ext>
                </a:extLst>
              </p:cNvPr>
              <p:cNvSpPr txBox="1"/>
              <p:nvPr/>
            </p:nvSpPr>
            <p:spPr>
              <a:xfrm>
                <a:off x="1687898" y="3636891"/>
                <a:ext cx="685979" cy="266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 err="1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Satine</a:t>
                </a:r>
                <a:endParaRPr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568" name="Google Shape;898;p88">
                <a:extLst>
                  <a:ext uri="{FF2B5EF4-FFF2-40B4-BE49-F238E27FC236}">
                    <a16:creationId xmlns:a16="http://schemas.microsoft.com/office/drawing/2014/main" id="{600CF6E5-8160-E5CD-F314-7DCE9C828435}"/>
                  </a:ext>
                </a:extLst>
              </p:cNvPr>
              <p:cNvSpPr txBox="1"/>
              <p:nvPr/>
            </p:nvSpPr>
            <p:spPr>
              <a:xfrm>
                <a:off x="1687898" y="3844088"/>
                <a:ext cx="2045520" cy="655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I</a:t>
                </a:r>
                <a:r>
                  <a:rPr lang="en-US" sz="12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s starting a new project and needs to intermittently test her code to make sure it runs</a:t>
                </a:r>
                <a:endParaRPr sz="12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</p:grpSp>
      <p:pic>
        <p:nvPicPr>
          <p:cNvPr id="584" name="Picture 6" descr="genv">
            <a:extLst>
              <a:ext uri="{FF2B5EF4-FFF2-40B4-BE49-F238E27FC236}">
                <a16:creationId xmlns:a16="http://schemas.microsoft.com/office/drawing/2014/main" id="{ABE7B883-450B-0904-BD91-33BC65C0D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972" y="2737454"/>
            <a:ext cx="1684142" cy="44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5" name="Straight Arrow Connector 584">
            <a:extLst>
              <a:ext uri="{FF2B5EF4-FFF2-40B4-BE49-F238E27FC236}">
                <a16:creationId xmlns:a16="http://schemas.microsoft.com/office/drawing/2014/main" id="{FC22B5F3-6417-C673-4B11-BF87535B2B68}"/>
              </a:ext>
            </a:extLst>
          </p:cNvPr>
          <p:cNvCxnSpPr>
            <a:cxnSpLocks/>
          </p:cNvCxnSpPr>
          <p:nvPr/>
        </p:nvCxnSpPr>
        <p:spPr>
          <a:xfrm>
            <a:off x="5811781" y="2951331"/>
            <a:ext cx="40566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Arrow Connector 589">
            <a:extLst>
              <a:ext uri="{FF2B5EF4-FFF2-40B4-BE49-F238E27FC236}">
                <a16:creationId xmlns:a16="http://schemas.microsoft.com/office/drawing/2014/main" id="{94BC5211-5089-B755-873E-572B5C91A91E}"/>
              </a:ext>
            </a:extLst>
          </p:cNvPr>
          <p:cNvCxnSpPr>
            <a:cxnSpLocks/>
          </p:cNvCxnSpPr>
          <p:nvPr/>
        </p:nvCxnSpPr>
        <p:spPr>
          <a:xfrm flipH="1">
            <a:off x="5811781" y="3037620"/>
            <a:ext cx="40566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Arrow Connector 593">
            <a:extLst>
              <a:ext uri="{FF2B5EF4-FFF2-40B4-BE49-F238E27FC236}">
                <a16:creationId xmlns:a16="http://schemas.microsoft.com/office/drawing/2014/main" id="{65691849-E919-9B31-2F91-1FC19CBCDE81}"/>
              </a:ext>
            </a:extLst>
          </p:cNvPr>
          <p:cNvCxnSpPr>
            <a:cxnSpLocks/>
          </p:cNvCxnSpPr>
          <p:nvPr/>
        </p:nvCxnSpPr>
        <p:spPr>
          <a:xfrm>
            <a:off x="3485300" y="2951331"/>
            <a:ext cx="40566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Arrow Connector 594">
            <a:extLst>
              <a:ext uri="{FF2B5EF4-FFF2-40B4-BE49-F238E27FC236}">
                <a16:creationId xmlns:a16="http://schemas.microsoft.com/office/drawing/2014/main" id="{5FBF80E0-5E95-B1A7-35C5-3D47C09EEEC9}"/>
              </a:ext>
            </a:extLst>
          </p:cNvPr>
          <p:cNvCxnSpPr>
            <a:cxnSpLocks/>
          </p:cNvCxnSpPr>
          <p:nvPr/>
        </p:nvCxnSpPr>
        <p:spPr>
          <a:xfrm flipH="1">
            <a:off x="3485300" y="3037620"/>
            <a:ext cx="40566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Arrow Connector 595">
            <a:extLst>
              <a:ext uri="{FF2B5EF4-FFF2-40B4-BE49-F238E27FC236}">
                <a16:creationId xmlns:a16="http://schemas.microsoft.com/office/drawing/2014/main" id="{04CFB6A4-EDF1-A775-0A7C-D980EFE92F2F}"/>
              </a:ext>
            </a:extLst>
          </p:cNvPr>
          <p:cNvCxnSpPr>
            <a:cxnSpLocks/>
          </p:cNvCxnSpPr>
          <p:nvPr/>
        </p:nvCxnSpPr>
        <p:spPr>
          <a:xfrm>
            <a:off x="3636008" y="2406662"/>
            <a:ext cx="321630" cy="2341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Arrow Connector 596">
            <a:extLst>
              <a:ext uri="{FF2B5EF4-FFF2-40B4-BE49-F238E27FC236}">
                <a16:creationId xmlns:a16="http://schemas.microsoft.com/office/drawing/2014/main" id="{83FA6512-32A4-9358-4B5B-E180E05DE9C6}"/>
              </a:ext>
            </a:extLst>
          </p:cNvPr>
          <p:cNvCxnSpPr>
            <a:cxnSpLocks/>
          </p:cNvCxnSpPr>
          <p:nvPr/>
        </p:nvCxnSpPr>
        <p:spPr>
          <a:xfrm flipH="1" flipV="1">
            <a:off x="3586460" y="2464155"/>
            <a:ext cx="323553" cy="23180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Arrow Connector 601">
            <a:extLst>
              <a:ext uri="{FF2B5EF4-FFF2-40B4-BE49-F238E27FC236}">
                <a16:creationId xmlns:a16="http://schemas.microsoft.com/office/drawing/2014/main" id="{365A8E00-73A5-E480-544F-566FD5D66ACB}"/>
              </a:ext>
            </a:extLst>
          </p:cNvPr>
          <p:cNvCxnSpPr>
            <a:cxnSpLocks/>
          </p:cNvCxnSpPr>
          <p:nvPr/>
        </p:nvCxnSpPr>
        <p:spPr>
          <a:xfrm flipV="1">
            <a:off x="3586460" y="3271764"/>
            <a:ext cx="323553" cy="2585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Arrow Connector 602">
            <a:extLst>
              <a:ext uri="{FF2B5EF4-FFF2-40B4-BE49-F238E27FC236}">
                <a16:creationId xmlns:a16="http://schemas.microsoft.com/office/drawing/2014/main" id="{9488EA47-97B6-6753-611F-295067D232FC}"/>
              </a:ext>
            </a:extLst>
          </p:cNvPr>
          <p:cNvCxnSpPr>
            <a:cxnSpLocks/>
          </p:cNvCxnSpPr>
          <p:nvPr/>
        </p:nvCxnSpPr>
        <p:spPr>
          <a:xfrm flipH="1">
            <a:off x="3633309" y="3326914"/>
            <a:ext cx="324329" cy="2670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1" name="Google Shape;898;p88">
            <a:extLst>
              <a:ext uri="{FF2B5EF4-FFF2-40B4-BE49-F238E27FC236}">
                <a16:creationId xmlns:a16="http://schemas.microsoft.com/office/drawing/2014/main" id="{21A3527C-5E4C-253B-1446-ECAE2B7E3D31}"/>
              </a:ext>
            </a:extLst>
          </p:cNvPr>
          <p:cNvSpPr txBox="1"/>
          <p:nvPr/>
        </p:nvSpPr>
        <p:spPr>
          <a:xfrm>
            <a:off x="4133924" y="3271764"/>
            <a:ext cx="1525742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They’ll use Genv to share the 3 GPUs on their machine</a:t>
            </a:r>
            <a:endParaRPr sz="10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6C99FF-4DE7-3BB5-A069-FC710126C8EF}"/>
              </a:ext>
            </a:extLst>
          </p:cNvPr>
          <p:cNvGrpSpPr/>
          <p:nvPr/>
        </p:nvGrpSpPr>
        <p:grpSpPr>
          <a:xfrm>
            <a:off x="6324612" y="1689681"/>
            <a:ext cx="2107253" cy="2697290"/>
            <a:chOff x="6466126" y="1308653"/>
            <a:chExt cx="2107253" cy="26972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A6C759-1BB1-249B-3F2C-D9DC7B171D5C}"/>
                </a:ext>
              </a:extLst>
            </p:cNvPr>
            <p:cNvGrpSpPr/>
            <p:nvPr/>
          </p:nvGrpSpPr>
          <p:grpSpPr>
            <a:xfrm>
              <a:off x="6581958" y="2173044"/>
              <a:ext cx="1844501" cy="945627"/>
              <a:chOff x="6581958" y="2391487"/>
              <a:chExt cx="1844501" cy="9456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B88CBE1-32DC-5EC7-5C7B-16986B107F26}"/>
                  </a:ext>
                </a:extLst>
              </p:cNvPr>
              <p:cNvGrpSpPr/>
              <p:nvPr/>
            </p:nvGrpSpPr>
            <p:grpSpPr>
              <a:xfrm>
                <a:off x="6581958" y="2391487"/>
                <a:ext cx="945627" cy="945627"/>
                <a:chOff x="4298659" y="2917511"/>
                <a:chExt cx="754972" cy="754972"/>
              </a:xfrm>
            </p:grpSpPr>
            <p:pic>
              <p:nvPicPr>
                <p:cNvPr id="23" name="Graphic 22" descr="Processor outline">
                  <a:extLst>
                    <a:ext uri="{FF2B5EF4-FFF2-40B4-BE49-F238E27FC236}">
                      <a16:creationId xmlns:a16="http://schemas.microsoft.com/office/drawing/2014/main" id="{C90A8BE6-7E6E-40BE-C94B-A2AB75FCBC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659" y="2917511"/>
                  <a:ext cx="754972" cy="754972"/>
                </a:xfrm>
                <a:prstGeom prst="rect">
                  <a:avLst/>
                </a:prstGeom>
              </p:spPr>
            </p:pic>
            <p:sp>
              <p:nvSpPr>
                <p:cNvPr id="24" name="Google Shape;898;p88">
                  <a:extLst>
                    <a:ext uri="{FF2B5EF4-FFF2-40B4-BE49-F238E27FC236}">
                      <a16:creationId xmlns:a16="http://schemas.microsoft.com/office/drawing/2014/main" id="{E9FBA129-44D6-D9A1-BFAA-5317F84662E0}"/>
                    </a:ext>
                  </a:extLst>
                </p:cNvPr>
                <p:cNvSpPr txBox="1"/>
                <p:nvPr/>
              </p:nvSpPr>
              <p:spPr>
                <a:xfrm>
                  <a:off x="4557694" y="3218718"/>
                  <a:ext cx="225530" cy="12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accent6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1</a:t>
                  </a:r>
                  <a:endParaRPr sz="800" b="1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</p:grpSp>
          <p:sp>
            <p:nvSpPr>
              <p:cNvPr id="22" name="Google Shape;898;p88">
                <a:extLst>
                  <a:ext uri="{FF2B5EF4-FFF2-40B4-BE49-F238E27FC236}">
                    <a16:creationId xmlns:a16="http://schemas.microsoft.com/office/drawing/2014/main" id="{30DE10B6-8833-5F1A-4158-057842209744}"/>
                  </a:ext>
                </a:extLst>
              </p:cNvPr>
              <p:cNvSpPr txBox="1"/>
              <p:nvPr/>
            </p:nvSpPr>
            <p:spPr>
              <a:xfrm>
                <a:off x="7521115" y="2584303"/>
                <a:ext cx="905344" cy="549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RTX </a:t>
                </a:r>
                <a:r>
                  <a:rPr lang="en-US" sz="1000" i="0" u="none" strike="noStrike" cap="none" dirty="0">
                    <a:solidFill>
                      <a:schemeClr val="bg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3060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 TI: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8 GB memory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4,863 cores</a:t>
                </a:r>
                <a:endParaRPr lang="en-US" sz="10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7E75895-8965-14B6-4E4F-A918C3519893}"/>
                </a:ext>
              </a:extLst>
            </p:cNvPr>
            <p:cNvGrpSpPr/>
            <p:nvPr/>
          </p:nvGrpSpPr>
          <p:grpSpPr>
            <a:xfrm>
              <a:off x="6578030" y="1357941"/>
              <a:ext cx="1995349" cy="945627"/>
              <a:chOff x="6578030" y="1357941"/>
              <a:chExt cx="1995349" cy="94562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B7D684F-DE09-8B35-C70E-9FD742A5001A}"/>
                  </a:ext>
                </a:extLst>
              </p:cNvPr>
              <p:cNvGrpSpPr/>
              <p:nvPr/>
            </p:nvGrpSpPr>
            <p:grpSpPr>
              <a:xfrm>
                <a:off x="6578030" y="1357941"/>
                <a:ext cx="945627" cy="945627"/>
                <a:chOff x="4298659" y="2917511"/>
                <a:chExt cx="754972" cy="754972"/>
              </a:xfrm>
            </p:grpSpPr>
            <p:pic>
              <p:nvPicPr>
                <p:cNvPr id="19" name="Graphic 18" descr="Processor outline">
                  <a:extLst>
                    <a:ext uri="{FF2B5EF4-FFF2-40B4-BE49-F238E27FC236}">
                      <a16:creationId xmlns:a16="http://schemas.microsoft.com/office/drawing/2014/main" id="{A416A554-435B-F945-B96F-1B8DBD49A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659" y="2917511"/>
                  <a:ext cx="754972" cy="754972"/>
                </a:xfrm>
                <a:prstGeom prst="rect">
                  <a:avLst/>
                </a:prstGeom>
              </p:spPr>
            </p:pic>
            <p:sp>
              <p:nvSpPr>
                <p:cNvPr id="20" name="Google Shape;898;p88">
                  <a:extLst>
                    <a:ext uri="{FF2B5EF4-FFF2-40B4-BE49-F238E27FC236}">
                      <a16:creationId xmlns:a16="http://schemas.microsoft.com/office/drawing/2014/main" id="{718029D0-BC7D-BB50-9CAF-A81BA69B877D}"/>
                    </a:ext>
                  </a:extLst>
                </p:cNvPr>
                <p:cNvSpPr txBox="1"/>
                <p:nvPr/>
              </p:nvSpPr>
              <p:spPr>
                <a:xfrm>
                  <a:off x="4558128" y="3218718"/>
                  <a:ext cx="225530" cy="12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accent6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0</a:t>
                  </a:r>
                  <a:endParaRPr sz="800" b="1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</p:grpSp>
          <p:sp>
            <p:nvSpPr>
              <p:cNvPr id="18" name="Google Shape;898;p88">
                <a:extLst>
                  <a:ext uri="{FF2B5EF4-FFF2-40B4-BE49-F238E27FC236}">
                    <a16:creationId xmlns:a16="http://schemas.microsoft.com/office/drawing/2014/main" id="{9C646735-AED4-0F91-46C1-BFEE9E3C1483}"/>
                  </a:ext>
                </a:extLst>
              </p:cNvPr>
              <p:cNvSpPr txBox="1"/>
              <p:nvPr/>
            </p:nvSpPr>
            <p:spPr>
              <a:xfrm>
                <a:off x="7521115" y="1540544"/>
                <a:ext cx="1052264" cy="549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RTX </a:t>
                </a:r>
                <a:r>
                  <a:rPr lang="en-US" sz="1000" i="0" u="none" strike="noStrike" cap="none" dirty="0">
                    <a:solidFill>
                      <a:srgbClr val="7300FF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3090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: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24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 GB memory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10,496 cores</a:t>
                </a:r>
                <a:endParaRPr lang="en-US" sz="10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0D4CB0-5A67-B72A-5F7F-71C5BFC0F017}"/>
                </a:ext>
              </a:extLst>
            </p:cNvPr>
            <p:cNvGrpSpPr/>
            <p:nvPr/>
          </p:nvGrpSpPr>
          <p:grpSpPr>
            <a:xfrm>
              <a:off x="6578029" y="3005764"/>
              <a:ext cx="1995350" cy="945627"/>
              <a:chOff x="6578029" y="3589908"/>
              <a:chExt cx="1995350" cy="9456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25BFCFF-214C-E905-5B9A-FF2CC458CC99}"/>
                  </a:ext>
                </a:extLst>
              </p:cNvPr>
              <p:cNvGrpSpPr/>
              <p:nvPr/>
            </p:nvGrpSpPr>
            <p:grpSpPr>
              <a:xfrm>
                <a:off x="6578029" y="3589908"/>
                <a:ext cx="945627" cy="945627"/>
                <a:chOff x="4298659" y="2917509"/>
                <a:chExt cx="754972" cy="754972"/>
              </a:xfrm>
            </p:grpSpPr>
            <p:pic>
              <p:nvPicPr>
                <p:cNvPr id="13" name="Graphic 12" descr="Processor outline">
                  <a:extLst>
                    <a:ext uri="{FF2B5EF4-FFF2-40B4-BE49-F238E27FC236}">
                      <a16:creationId xmlns:a16="http://schemas.microsoft.com/office/drawing/2014/main" id="{C507F93B-E97F-77AA-D899-45DCCEF72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659" y="2917509"/>
                  <a:ext cx="754972" cy="754972"/>
                </a:xfrm>
                <a:prstGeom prst="rect">
                  <a:avLst/>
                </a:prstGeom>
              </p:spPr>
            </p:pic>
            <p:sp>
              <p:nvSpPr>
                <p:cNvPr id="14" name="Google Shape;898;p88">
                  <a:extLst>
                    <a:ext uri="{FF2B5EF4-FFF2-40B4-BE49-F238E27FC236}">
                      <a16:creationId xmlns:a16="http://schemas.microsoft.com/office/drawing/2014/main" id="{8C74C8B2-EA1F-FBF1-82AE-D279D3097908}"/>
                    </a:ext>
                  </a:extLst>
                </p:cNvPr>
                <p:cNvSpPr txBox="1"/>
                <p:nvPr/>
              </p:nvSpPr>
              <p:spPr>
                <a:xfrm>
                  <a:off x="4559431" y="3218718"/>
                  <a:ext cx="225530" cy="12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4" tIns="9144" rIns="9144" bIns="9144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 b="1" dirty="0">
                      <a:solidFill>
                        <a:schemeClr val="accent6"/>
                      </a:solidFill>
                      <a:latin typeface="+mj-lt"/>
                      <a:ea typeface="Montserrat"/>
                      <a:cs typeface="+mj-lt"/>
                      <a:sym typeface="Montserrat"/>
                    </a:rPr>
                    <a:t>GPU 2</a:t>
                  </a:r>
                  <a:endParaRPr sz="800" b="1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</p:grpSp>
          <p:sp>
            <p:nvSpPr>
              <p:cNvPr id="11" name="Google Shape;898;p88">
                <a:extLst>
                  <a:ext uri="{FF2B5EF4-FFF2-40B4-BE49-F238E27FC236}">
                    <a16:creationId xmlns:a16="http://schemas.microsoft.com/office/drawing/2014/main" id="{6300C9E9-B057-2F4C-AAA9-414B579766A0}"/>
                  </a:ext>
                </a:extLst>
              </p:cNvPr>
              <p:cNvSpPr txBox="1"/>
              <p:nvPr/>
            </p:nvSpPr>
            <p:spPr>
              <a:xfrm>
                <a:off x="7521115" y="3788032"/>
                <a:ext cx="1052264" cy="549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RTX </a:t>
                </a:r>
                <a:r>
                  <a:rPr lang="en-US" sz="1000" i="0" u="none" strike="noStrike" cap="none" dirty="0">
                    <a:solidFill>
                      <a:srgbClr val="7300FF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3090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: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24</a:t>
                </a:r>
                <a:r>
                  <a:rPr lang="en-US" sz="1000" i="0" u="none" strike="noStrike" cap="none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 GB memory</a:t>
                </a:r>
              </a:p>
              <a:p>
                <a:pPr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10,496 cores</a:t>
                </a:r>
                <a:endParaRPr lang="en-US" sz="1000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4414490-334C-87F3-AB14-0B832D3754C7}"/>
                </a:ext>
              </a:extLst>
            </p:cNvPr>
            <p:cNvSpPr/>
            <p:nvPr/>
          </p:nvSpPr>
          <p:spPr>
            <a:xfrm>
              <a:off x="6466126" y="1308653"/>
              <a:ext cx="1960333" cy="2697290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83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genv">
            <a:extLst>
              <a:ext uri="{FF2B5EF4-FFF2-40B4-BE49-F238E27FC236}">
                <a16:creationId xmlns:a16="http://schemas.microsoft.com/office/drawing/2014/main" id="{95A476FC-6C53-EA88-4DD4-C5EEBC4A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16" y="1966819"/>
            <a:ext cx="3581400" cy="95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62;p91">
            <a:extLst>
              <a:ext uri="{FF2B5EF4-FFF2-40B4-BE49-F238E27FC236}">
                <a16:creationId xmlns:a16="http://schemas.microsoft.com/office/drawing/2014/main" id="{B787BBDB-288B-76F4-0C51-4DA43D22B6B3}"/>
              </a:ext>
            </a:extLst>
          </p:cNvPr>
          <p:cNvSpPr txBox="1"/>
          <p:nvPr/>
        </p:nvSpPr>
        <p:spPr>
          <a:xfrm>
            <a:off x="4975202" y="3020666"/>
            <a:ext cx="297510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 err="1">
                <a:latin typeface="+mj-lt"/>
                <a:ea typeface="Montserrat"/>
                <a:cs typeface="+mj-lt"/>
                <a:sym typeface="Montserrat"/>
              </a:rPr>
              <a:t>Github</a:t>
            </a:r>
            <a:r>
              <a:rPr lang="en-US" dirty="0">
                <a:latin typeface="+mj-lt"/>
                <a:ea typeface="Montserrat"/>
                <a:cs typeface="+mj-lt"/>
                <a:sym typeface="Montserrat"/>
              </a:rPr>
              <a:t>: </a:t>
            </a:r>
            <a:r>
              <a:rPr lang="en-US" b="1" dirty="0">
                <a:latin typeface="+mj-lt"/>
                <a:ea typeface="Montserrat"/>
                <a:cs typeface="+mj-lt"/>
                <a:sym typeface="Montserrat"/>
              </a:rPr>
              <a:t>github.com/run-ai/genv</a:t>
            </a:r>
            <a:endParaRPr lang="en-US" dirty="0">
              <a:latin typeface="+mj-lt"/>
              <a:ea typeface="Montserrat"/>
              <a:cs typeface="+mj-l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ea typeface="Montserrat"/>
                <a:cs typeface="+mj-lt"/>
                <a:sym typeface="Montserrat"/>
              </a:rPr>
              <a:t>Website: gpuenv.com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ea typeface="Montserrat"/>
                <a:cs typeface="+mj-lt"/>
                <a:sym typeface="Montserrat"/>
              </a:rPr>
              <a:t>Docs: run-ai.github.io/genv</a:t>
            </a:r>
          </a:p>
        </p:txBody>
      </p:sp>
      <p:pic>
        <p:nvPicPr>
          <p:cNvPr id="2060" name="Picture 12" descr="Slack has a new logo and it's ... fine | Mashable">
            <a:extLst>
              <a:ext uri="{FF2B5EF4-FFF2-40B4-BE49-F238E27FC236}">
                <a16:creationId xmlns:a16="http://schemas.microsoft.com/office/drawing/2014/main" id="{D86DCD98-9C75-54A0-F2E6-9F2243A6B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427" y="2016550"/>
            <a:ext cx="1951282" cy="109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862;p91">
            <a:extLst>
              <a:ext uri="{FF2B5EF4-FFF2-40B4-BE49-F238E27FC236}">
                <a16:creationId xmlns:a16="http://schemas.microsoft.com/office/drawing/2014/main" id="{202E33DB-55E8-C7B9-2E81-62FE5339EAA1}"/>
              </a:ext>
            </a:extLst>
          </p:cNvPr>
          <p:cNvSpPr txBox="1"/>
          <p:nvPr/>
        </p:nvSpPr>
        <p:spPr>
          <a:xfrm>
            <a:off x="4917343" y="1102233"/>
            <a:ext cx="3396641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ea typeface="Montserrat"/>
                <a:cs typeface="+mj-lt"/>
                <a:sym typeface="Montserrat"/>
              </a:rPr>
              <a:t>genv is a brand new; we are </a:t>
            </a:r>
            <a:r>
              <a:rPr lang="en-US" b="1" u="sng" dirty="0">
                <a:latin typeface="+mj-lt"/>
                <a:ea typeface="Montserrat"/>
                <a:cs typeface="+mj-lt"/>
                <a:sym typeface="Montserrat"/>
              </a:rPr>
              <a:t>looking for feedback</a:t>
            </a:r>
            <a:r>
              <a:rPr lang="en-US" dirty="0">
                <a:latin typeface="+mj-lt"/>
                <a:ea typeface="Montserrat"/>
                <a:cs typeface="+mj-lt"/>
                <a:sym typeface="Montserrat"/>
              </a:rPr>
              <a:t>! Please </a:t>
            </a:r>
            <a:r>
              <a:rPr lang="en-US" b="1" dirty="0">
                <a:latin typeface="+mj-lt"/>
                <a:ea typeface="Montserrat"/>
                <a:cs typeface="+mj-lt"/>
                <a:sym typeface="Montserrat"/>
              </a:rPr>
              <a:t>join our slack channel </a:t>
            </a:r>
            <a:r>
              <a:rPr lang="en-US" dirty="0">
                <a:latin typeface="+mj-lt"/>
                <a:ea typeface="Montserrat"/>
                <a:cs typeface="+mj-lt"/>
                <a:sym typeface="Montserrat"/>
              </a:rPr>
              <a:t>to let us know how we can improve genv!</a:t>
            </a:r>
          </a:p>
        </p:txBody>
      </p:sp>
    </p:spTree>
    <p:extLst>
      <p:ext uri="{BB962C8B-B14F-4D97-AF65-F5344CB8AC3E}">
        <p14:creationId xmlns:p14="http://schemas.microsoft.com/office/powerpoint/2010/main" val="110461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8;p88"/>
          <p:cNvSpPr txBox="1"/>
          <p:nvPr/>
        </p:nvSpPr>
        <p:spPr>
          <a:xfrm>
            <a:off x="541548" y="2187702"/>
            <a:ext cx="2658852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i="0" strike="noStrike" cap="none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Thank you!</a:t>
            </a:r>
          </a:p>
        </p:txBody>
      </p:sp>
      <p:sp>
        <p:nvSpPr>
          <p:cNvPr id="3" name="Google Shape;862;p91">
            <a:extLst>
              <a:ext uri="{FF2B5EF4-FFF2-40B4-BE49-F238E27FC236}">
                <a16:creationId xmlns:a16="http://schemas.microsoft.com/office/drawing/2014/main" id="{442364BB-5AB4-FFEB-3129-CDDF54E6529E}"/>
              </a:ext>
            </a:extLst>
          </p:cNvPr>
          <p:cNvSpPr txBox="1"/>
          <p:nvPr/>
        </p:nvSpPr>
        <p:spPr>
          <a:xfrm>
            <a:off x="4143097" y="3670494"/>
            <a:ext cx="297510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 err="1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Github</a:t>
            </a:r>
            <a:r>
              <a:rPr lang="en-US" dirty="0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: </a:t>
            </a:r>
            <a:r>
              <a:rPr lang="en-US" b="1" dirty="0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github.com/run-ai/genv</a:t>
            </a:r>
            <a:endParaRPr lang="en-US" dirty="0">
              <a:solidFill>
                <a:schemeClr val="bg1"/>
              </a:solidFill>
              <a:latin typeface="+mj-lt"/>
              <a:ea typeface="Montserrat"/>
              <a:cs typeface="+mj-l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Website: gpuenv.com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Docs: run-ai.github.io/genv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865C461-2162-8894-9BD9-3DD1C64C7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097" y="647457"/>
            <a:ext cx="2655009" cy="71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94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15"/>
          <p:cNvSpPr txBox="1"/>
          <p:nvPr/>
        </p:nvSpPr>
        <p:spPr>
          <a:xfrm>
            <a:off x="362150" y="2340900"/>
            <a:ext cx="579300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rgbClr val="F3F3F3"/>
                </a:solidFill>
                <a:latin typeface="+mj-lt"/>
                <a:ea typeface="Montserrat Medium"/>
                <a:cs typeface="+mj-lt"/>
                <a:sym typeface="Montserrat Medium"/>
              </a:rPr>
              <a:t>genv</a:t>
            </a:r>
            <a:r>
              <a:rPr lang="en-GB" sz="2000" dirty="0">
                <a:solidFill>
                  <a:srgbClr val="F3F3F3"/>
                </a:solidFill>
                <a:latin typeface="+mj-lt"/>
                <a:ea typeface="Montserrat Medium"/>
                <a:cs typeface="+mj-lt"/>
                <a:sym typeface="Montserrat Medium"/>
              </a:rPr>
              <a:t> Intro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91"/>
          <p:cNvSpPr txBox="1"/>
          <p:nvPr/>
        </p:nvSpPr>
        <p:spPr>
          <a:xfrm>
            <a:off x="784358" y="3485224"/>
            <a:ext cx="338675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 err="1">
                <a:latin typeface="+mj-lt"/>
                <a:ea typeface="Montserrat"/>
                <a:cs typeface="+mj-lt"/>
                <a:sym typeface="Montserrat"/>
              </a:rPr>
              <a:t>Github</a:t>
            </a:r>
            <a:r>
              <a:rPr lang="en-US" dirty="0">
                <a:latin typeface="+mj-lt"/>
                <a:ea typeface="Montserrat"/>
                <a:cs typeface="+mj-lt"/>
                <a:sym typeface="Montserrat"/>
              </a:rPr>
              <a:t>: </a:t>
            </a:r>
            <a:r>
              <a:rPr lang="en-US" b="1" dirty="0">
                <a:latin typeface="+mj-lt"/>
                <a:ea typeface="Montserrat"/>
                <a:cs typeface="+mj-lt"/>
                <a:sym typeface="Montserrat"/>
              </a:rPr>
              <a:t>github.com/run-ai/genv</a:t>
            </a:r>
            <a:endParaRPr lang="en-US" dirty="0">
              <a:latin typeface="+mj-lt"/>
              <a:ea typeface="Montserrat"/>
              <a:cs typeface="+mj-l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ea typeface="Montserrat"/>
                <a:cs typeface="+mj-lt"/>
                <a:sym typeface="Montserrat"/>
              </a:rPr>
              <a:t>Website: gpuenv.com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ea typeface="Montserrat"/>
                <a:cs typeface="+mj-lt"/>
                <a:sym typeface="Montserrat"/>
              </a:rPr>
              <a:t>Docs: run-ai.github.io/genv</a:t>
            </a:r>
          </a:p>
        </p:txBody>
      </p:sp>
      <p:pic>
        <p:nvPicPr>
          <p:cNvPr id="2054" name="Picture 6" descr="genv">
            <a:extLst>
              <a:ext uri="{FF2B5EF4-FFF2-40B4-BE49-F238E27FC236}">
                <a16:creationId xmlns:a16="http://schemas.microsoft.com/office/drawing/2014/main" id="{95A476FC-6C53-EA88-4DD4-C5EEBC4A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0" y="449169"/>
            <a:ext cx="3581400" cy="95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862;p91">
            <a:extLst>
              <a:ext uri="{FF2B5EF4-FFF2-40B4-BE49-F238E27FC236}">
                <a16:creationId xmlns:a16="http://schemas.microsoft.com/office/drawing/2014/main" id="{A20BCC2E-9526-3F94-798B-F3803493C601}"/>
              </a:ext>
            </a:extLst>
          </p:cNvPr>
          <p:cNvSpPr txBox="1"/>
          <p:nvPr/>
        </p:nvSpPr>
        <p:spPr>
          <a:xfrm>
            <a:off x="733300" y="2026682"/>
            <a:ext cx="5711950" cy="114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j-lt"/>
                <a:ea typeface="Montserrat"/>
                <a:cs typeface="+mj-lt"/>
                <a:sym typeface="Montserrat"/>
              </a:rPr>
              <a:t>“Easily find, and switch between GPUs. Share or Reserve GPU resources easily and boost your productivity. 100% open source and installs in seconds”</a:t>
            </a:r>
          </a:p>
        </p:txBody>
      </p:sp>
    </p:spTree>
    <p:extLst>
      <p:ext uri="{BB962C8B-B14F-4D97-AF65-F5344CB8AC3E}">
        <p14:creationId xmlns:p14="http://schemas.microsoft.com/office/powerpoint/2010/main" val="83121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9" y="1007783"/>
            <a:ext cx="3046519" cy="1257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You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are part of a team that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shares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GPU resources on a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single 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machine.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</a:b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To access these resources, you SSH or VPN into the machine from your laptop.</a:t>
            </a:r>
            <a:endParaRPr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23" name="Graphic 22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4587" y="3456227"/>
            <a:ext cx="682286" cy="682286"/>
          </a:xfrm>
          <a:prstGeom prst="rect">
            <a:avLst/>
          </a:prstGeom>
        </p:spPr>
      </p:pic>
      <p:pic>
        <p:nvPicPr>
          <p:cNvPr id="24" name="Graphic 23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6773" y="823554"/>
            <a:ext cx="682286" cy="682286"/>
          </a:xfrm>
          <a:prstGeom prst="rect">
            <a:avLst/>
          </a:prstGeom>
        </p:spPr>
      </p:pic>
      <p:pic>
        <p:nvPicPr>
          <p:cNvPr id="25" name="Graphic 24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4616" y="3606726"/>
            <a:ext cx="682286" cy="682286"/>
          </a:xfrm>
          <a:prstGeom prst="rect">
            <a:avLst/>
          </a:prstGeom>
        </p:spPr>
      </p:pic>
      <p:pic>
        <p:nvPicPr>
          <p:cNvPr id="3" name="Graphic 2" descr="Laptop outline">
            <a:extLst>
              <a:ext uri="{FF2B5EF4-FFF2-40B4-BE49-F238E27FC236}">
                <a16:creationId xmlns:a16="http://schemas.microsoft.com/office/drawing/2014/main" id="{82E22EF1-98B9-1A2E-DE7B-E358E063E9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6790" y="2626937"/>
            <a:ext cx="472146" cy="472146"/>
          </a:xfrm>
          <a:prstGeom prst="rect">
            <a:avLst/>
          </a:prstGeom>
        </p:spPr>
      </p:pic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id="{F98CE718-563C-6DE0-5AA5-C2CA8A180DF7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4922863" y="3099083"/>
            <a:ext cx="199033" cy="4385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1" name="Graphic 540" descr="Laptop outline">
            <a:extLst>
              <a:ext uri="{FF2B5EF4-FFF2-40B4-BE49-F238E27FC236}">
                <a16:creationId xmlns:a16="http://schemas.microsoft.com/office/drawing/2014/main" id="{BA83F360-8EC8-E946-76A8-150561F7AD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8845" y="3065865"/>
            <a:ext cx="472146" cy="472146"/>
          </a:xfrm>
          <a:prstGeom prst="rect">
            <a:avLst/>
          </a:prstGeom>
        </p:spPr>
      </p:pic>
      <p:pic>
        <p:nvPicPr>
          <p:cNvPr id="542" name="Graphic 541" descr="Laptop outline">
            <a:extLst>
              <a:ext uri="{FF2B5EF4-FFF2-40B4-BE49-F238E27FC236}">
                <a16:creationId xmlns:a16="http://schemas.microsoft.com/office/drawing/2014/main" id="{61EAC088-4BC9-A761-8E05-328C6D1F43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32725" y="1253988"/>
            <a:ext cx="472146" cy="472146"/>
          </a:xfrm>
          <a:prstGeom prst="rect">
            <a:avLst/>
          </a:prstGeom>
        </p:spPr>
      </p:pic>
      <p:grpSp>
        <p:nvGrpSpPr>
          <p:cNvPr id="3094" name="Group 3093">
            <a:extLst>
              <a:ext uri="{FF2B5EF4-FFF2-40B4-BE49-F238E27FC236}">
                <a16:creationId xmlns:a16="http://schemas.microsoft.com/office/drawing/2014/main" id="{D01D5406-52C5-A4F8-DDDA-8DD71F7C0149}"/>
              </a:ext>
            </a:extLst>
          </p:cNvPr>
          <p:cNvGrpSpPr/>
          <p:nvPr/>
        </p:nvGrpSpPr>
        <p:grpSpPr>
          <a:xfrm>
            <a:off x="5817646" y="2219350"/>
            <a:ext cx="1087225" cy="927075"/>
            <a:chOff x="2635038" y="2473350"/>
            <a:chExt cx="1087225" cy="927075"/>
          </a:xfrm>
        </p:grpSpPr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12142D51-0533-DAE3-0910-510160D4D66E}"/>
                </a:ext>
              </a:extLst>
            </p:cNvPr>
            <p:cNvGrpSpPr/>
            <p:nvPr/>
          </p:nvGrpSpPr>
          <p:grpSpPr>
            <a:xfrm>
              <a:off x="3113533" y="2606689"/>
              <a:ext cx="320714" cy="320714"/>
              <a:chOff x="4350342" y="2982505"/>
              <a:chExt cx="624089" cy="624089"/>
            </a:xfrm>
          </p:grpSpPr>
          <p:pic>
            <p:nvPicPr>
              <p:cNvPr id="523" name="Graphic 522" descr="Processor outline">
                <a:extLst>
                  <a:ext uri="{FF2B5EF4-FFF2-40B4-BE49-F238E27FC236}">
                    <a16:creationId xmlns:a16="http://schemas.microsoft.com/office/drawing/2014/main" id="{48EABC74-D05D-E2DA-DDC0-B5C0D742C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524" name="Google Shape;898;p88">
                <a:extLst>
                  <a:ext uri="{FF2B5EF4-FFF2-40B4-BE49-F238E27FC236}">
                    <a16:creationId xmlns:a16="http://schemas.microsoft.com/office/drawing/2014/main" id="{982B1ED4-730F-96D6-DD31-F8A1D88A2502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087" name="Group 3086">
              <a:extLst>
                <a:ext uri="{FF2B5EF4-FFF2-40B4-BE49-F238E27FC236}">
                  <a16:creationId xmlns:a16="http://schemas.microsoft.com/office/drawing/2014/main" id="{6681D1BB-501F-0EA1-86D0-0EA780C57650}"/>
                </a:ext>
              </a:extLst>
            </p:cNvPr>
            <p:cNvGrpSpPr/>
            <p:nvPr/>
          </p:nvGrpSpPr>
          <p:grpSpPr>
            <a:xfrm>
              <a:off x="2635038" y="2473350"/>
              <a:ext cx="1087225" cy="927075"/>
              <a:chOff x="2635038" y="2473350"/>
              <a:chExt cx="1475000" cy="1257730"/>
            </a:xfrm>
          </p:grpSpPr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01624D06-1603-9CB4-2992-BB99A873D4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0195" y="2481264"/>
                <a:ext cx="859843" cy="19799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Straight Connector 561">
                <a:extLst>
                  <a:ext uri="{FF2B5EF4-FFF2-40B4-BE49-F238E27FC236}">
                    <a16:creationId xmlns:a16="http://schemas.microsoft.com/office/drawing/2014/main" id="{228EA7AC-8B57-BA96-C0D5-AD9C4C3F4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50195" y="3642797"/>
                <a:ext cx="859843" cy="78951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BEFF40D7-2239-3EA4-6BB3-99CAE6D4B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0038" y="2673981"/>
                <a:ext cx="0" cy="97885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84" name="Group 3083">
                <a:extLst>
                  <a:ext uri="{FF2B5EF4-FFF2-40B4-BE49-F238E27FC236}">
                    <a16:creationId xmlns:a16="http://schemas.microsoft.com/office/drawing/2014/main" id="{3BC12FD5-9B62-60DB-5922-A48CC9E4E536}"/>
                  </a:ext>
                </a:extLst>
              </p:cNvPr>
              <p:cNvGrpSpPr/>
              <p:nvPr/>
            </p:nvGrpSpPr>
            <p:grpSpPr>
              <a:xfrm>
                <a:off x="2635038" y="2473350"/>
                <a:ext cx="628865" cy="1257730"/>
                <a:chOff x="2635038" y="2473350"/>
                <a:chExt cx="628865" cy="1257730"/>
              </a:xfrm>
            </p:grpSpPr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4E0137D6-29EA-983A-2AA5-F22EE1AA03BD}"/>
                    </a:ext>
                  </a:extLst>
                </p:cNvPr>
                <p:cNvSpPr/>
                <p:nvPr/>
              </p:nvSpPr>
              <p:spPr>
                <a:xfrm>
                  <a:off x="2635038" y="2473350"/>
                  <a:ext cx="628865" cy="12577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E0CBDEFA-B713-DA72-3FF9-811F98990D1C}"/>
                    </a:ext>
                  </a:extLst>
                </p:cNvPr>
                <p:cNvSpPr/>
                <p:nvPr/>
              </p:nvSpPr>
              <p:spPr>
                <a:xfrm>
                  <a:off x="2731498" y="2563087"/>
                  <a:ext cx="438085" cy="118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D11C67DD-DACD-FF18-A80F-BD7BE8A203D6}"/>
                    </a:ext>
                  </a:extLst>
                </p:cNvPr>
                <p:cNvSpPr/>
                <p:nvPr/>
              </p:nvSpPr>
              <p:spPr>
                <a:xfrm>
                  <a:off x="2731498" y="2717560"/>
                  <a:ext cx="438085" cy="118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>
                  <a:extLst>
                    <a:ext uri="{FF2B5EF4-FFF2-40B4-BE49-F238E27FC236}">
                      <a16:creationId xmlns:a16="http://schemas.microsoft.com/office/drawing/2014/main" id="{EDD27388-BD08-D5D6-C474-4461A7F638BE}"/>
                    </a:ext>
                  </a:extLst>
                </p:cNvPr>
                <p:cNvSpPr/>
                <p:nvPr/>
              </p:nvSpPr>
              <p:spPr>
                <a:xfrm>
                  <a:off x="2774899" y="2738174"/>
                  <a:ext cx="351281" cy="727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2067DE78-48E0-6B4D-0D64-72ED1C8E41CB}"/>
                    </a:ext>
                  </a:extLst>
                </p:cNvPr>
                <p:cNvSpPr/>
                <p:nvPr/>
              </p:nvSpPr>
              <p:spPr>
                <a:xfrm>
                  <a:off x="2774899" y="2581459"/>
                  <a:ext cx="351281" cy="727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52DC46C0-C377-17A3-975B-C4E514238A58}"/>
                    </a:ext>
                  </a:extLst>
                </p:cNvPr>
                <p:cNvSpPr/>
                <p:nvPr/>
              </p:nvSpPr>
              <p:spPr>
                <a:xfrm>
                  <a:off x="2857683" y="3162990"/>
                  <a:ext cx="185711" cy="185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1" name="Oval 3080">
                  <a:extLst>
                    <a:ext uri="{FF2B5EF4-FFF2-40B4-BE49-F238E27FC236}">
                      <a16:creationId xmlns:a16="http://schemas.microsoft.com/office/drawing/2014/main" id="{48B7A6FE-BA2F-6822-F450-609DC5C8D04E}"/>
                    </a:ext>
                  </a:extLst>
                </p:cNvPr>
                <p:cNvSpPr/>
                <p:nvPr/>
              </p:nvSpPr>
              <p:spPr>
                <a:xfrm>
                  <a:off x="2883052" y="3191573"/>
                  <a:ext cx="125006" cy="12500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2" name="Oval 3081">
                  <a:extLst>
                    <a:ext uri="{FF2B5EF4-FFF2-40B4-BE49-F238E27FC236}">
                      <a16:creationId xmlns:a16="http://schemas.microsoft.com/office/drawing/2014/main" id="{97F8264A-C94C-6DFB-0419-382D66FBFA1E}"/>
                    </a:ext>
                  </a:extLst>
                </p:cNvPr>
                <p:cNvSpPr/>
                <p:nvPr/>
              </p:nvSpPr>
              <p:spPr>
                <a:xfrm>
                  <a:off x="2912565" y="3217359"/>
                  <a:ext cx="65979" cy="65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88" name="Group 3087">
              <a:extLst>
                <a:ext uri="{FF2B5EF4-FFF2-40B4-BE49-F238E27FC236}">
                  <a16:creationId xmlns:a16="http://schemas.microsoft.com/office/drawing/2014/main" id="{E4A20175-1D26-F8BD-269C-FA27E4E1AB1A}"/>
                </a:ext>
              </a:extLst>
            </p:cNvPr>
            <p:cNvGrpSpPr/>
            <p:nvPr/>
          </p:nvGrpSpPr>
          <p:grpSpPr>
            <a:xfrm>
              <a:off x="3390581" y="2796296"/>
              <a:ext cx="320714" cy="320714"/>
              <a:chOff x="4350342" y="2982505"/>
              <a:chExt cx="624089" cy="624089"/>
            </a:xfrm>
          </p:grpSpPr>
          <p:pic>
            <p:nvPicPr>
              <p:cNvPr id="3089" name="Graphic 3088" descr="Processor outline">
                <a:extLst>
                  <a:ext uri="{FF2B5EF4-FFF2-40B4-BE49-F238E27FC236}">
                    <a16:creationId xmlns:a16="http://schemas.microsoft.com/office/drawing/2014/main" id="{DED52764-F805-3990-0283-D78A3A630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3090" name="Google Shape;898;p88">
                <a:extLst>
                  <a:ext uri="{FF2B5EF4-FFF2-40B4-BE49-F238E27FC236}">
                    <a16:creationId xmlns:a16="http://schemas.microsoft.com/office/drawing/2014/main" id="{006F77CB-AE1A-FBC0-F5AA-49DA3BD5C937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091" name="Group 3090">
              <a:extLst>
                <a:ext uri="{FF2B5EF4-FFF2-40B4-BE49-F238E27FC236}">
                  <a16:creationId xmlns:a16="http://schemas.microsoft.com/office/drawing/2014/main" id="{EC64AC40-BEDD-70E4-792B-2FF3D4F56D4A}"/>
                </a:ext>
              </a:extLst>
            </p:cNvPr>
            <p:cNvGrpSpPr/>
            <p:nvPr/>
          </p:nvGrpSpPr>
          <p:grpSpPr>
            <a:xfrm>
              <a:off x="3113533" y="2905467"/>
              <a:ext cx="320714" cy="320714"/>
              <a:chOff x="4350342" y="2982505"/>
              <a:chExt cx="624089" cy="624089"/>
            </a:xfrm>
          </p:grpSpPr>
          <p:pic>
            <p:nvPicPr>
              <p:cNvPr id="3092" name="Graphic 3091" descr="Processor outline">
                <a:extLst>
                  <a:ext uri="{FF2B5EF4-FFF2-40B4-BE49-F238E27FC236}">
                    <a16:creationId xmlns:a16="http://schemas.microsoft.com/office/drawing/2014/main" id="{C351B75E-82F4-25B4-50B0-906CD3D84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350342" y="2982505"/>
                <a:ext cx="624089" cy="624089"/>
              </a:xfrm>
              <a:prstGeom prst="rect">
                <a:avLst/>
              </a:prstGeom>
            </p:spPr>
          </p:pic>
          <p:sp>
            <p:nvSpPr>
              <p:cNvPr id="3093" name="Google Shape;898;p88">
                <a:extLst>
                  <a:ext uri="{FF2B5EF4-FFF2-40B4-BE49-F238E27FC236}">
                    <a16:creationId xmlns:a16="http://schemas.microsoft.com/office/drawing/2014/main" id="{B77FE8C1-DD39-07D5-3A8E-4402A8254D5A}"/>
                  </a:ext>
                </a:extLst>
              </p:cNvPr>
              <p:cNvSpPr txBox="1"/>
              <p:nvPr/>
            </p:nvSpPr>
            <p:spPr>
              <a:xfrm>
                <a:off x="4563630" y="3218718"/>
                <a:ext cx="225530" cy="139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" b="1" dirty="0">
                    <a:solidFill>
                      <a:schemeClr val="accent6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</a:t>
                </a:r>
                <a:endParaRPr sz="300" b="1" i="0" u="none" strike="noStrike" cap="none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</p:grpSp>
      <p:cxnSp>
        <p:nvCxnSpPr>
          <p:cNvPr id="3096" name="Straight Arrow Connector 3095">
            <a:extLst>
              <a:ext uri="{FF2B5EF4-FFF2-40B4-BE49-F238E27FC236}">
                <a16:creationId xmlns:a16="http://schemas.microsoft.com/office/drawing/2014/main" id="{65CD952D-33DB-C3BD-34D1-E12C0FC759E7}"/>
              </a:ext>
            </a:extLst>
          </p:cNvPr>
          <p:cNvCxnSpPr>
            <a:cxnSpLocks/>
          </p:cNvCxnSpPr>
          <p:nvPr/>
        </p:nvCxnSpPr>
        <p:spPr>
          <a:xfrm flipV="1">
            <a:off x="5227871" y="2816393"/>
            <a:ext cx="454247" cy="3997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9" name="Straight Arrow Connector 3098">
            <a:extLst>
              <a:ext uri="{FF2B5EF4-FFF2-40B4-BE49-F238E27FC236}">
                <a16:creationId xmlns:a16="http://schemas.microsoft.com/office/drawing/2014/main" id="{35E2E030-FD35-615C-D9A0-6DB1EDC1FF58}"/>
              </a:ext>
            </a:extLst>
          </p:cNvPr>
          <p:cNvCxnSpPr>
            <a:cxnSpLocks/>
          </p:cNvCxnSpPr>
          <p:nvPr/>
        </p:nvCxnSpPr>
        <p:spPr>
          <a:xfrm flipV="1">
            <a:off x="7330883" y="3550090"/>
            <a:ext cx="247593" cy="2884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0" name="Straight Arrow Connector 3099">
            <a:extLst>
              <a:ext uri="{FF2B5EF4-FFF2-40B4-BE49-F238E27FC236}">
                <a16:creationId xmlns:a16="http://schemas.microsoft.com/office/drawing/2014/main" id="{DC717570-4506-7F20-B0CD-5F06B6349F00}"/>
              </a:ext>
            </a:extLst>
          </p:cNvPr>
          <p:cNvCxnSpPr>
            <a:cxnSpLocks/>
          </p:cNvCxnSpPr>
          <p:nvPr/>
        </p:nvCxnSpPr>
        <p:spPr>
          <a:xfrm flipH="1" flipV="1">
            <a:off x="7130119" y="2905044"/>
            <a:ext cx="338725" cy="28335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6" name="Straight Arrow Connector 3105">
            <a:extLst>
              <a:ext uri="{FF2B5EF4-FFF2-40B4-BE49-F238E27FC236}">
                <a16:creationId xmlns:a16="http://schemas.microsoft.com/office/drawing/2014/main" id="{7885190D-AE04-00B9-2047-9E8AA2ABBFB7}"/>
              </a:ext>
            </a:extLst>
          </p:cNvPr>
          <p:cNvCxnSpPr>
            <a:cxnSpLocks/>
          </p:cNvCxnSpPr>
          <p:nvPr/>
        </p:nvCxnSpPr>
        <p:spPr>
          <a:xfrm>
            <a:off x="6045019" y="1231189"/>
            <a:ext cx="360729" cy="1889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8" name="Straight Arrow Connector 3107">
            <a:extLst>
              <a:ext uri="{FF2B5EF4-FFF2-40B4-BE49-F238E27FC236}">
                <a16:creationId xmlns:a16="http://schemas.microsoft.com/office/drawing/2014/main" id="{ABDB3484-7239-F4D8-24EE-422117DC66CF}"/>
              </a:ext>
            </a:extLst>
          </p:cNvPr>
          <p:cNvCxnSpPr>
            <a:cxnSpLocks/>
          </p:cNvCxnSpPr>
          <p:nvPr/>
        </p:nvCxnSpPr>
        <p:spPr>
          <a:xfrm flipH="1">
            <a:off x="6587975" y="1691743"/>
            <a:ext cx="39923" cy="4111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9" name="Google Shape;898;p88">
            <a:extLst>
              <a:ext uri="{FF2B5EF4-FFF2-40B4-BE49-F238E27FC236}">
                <a16:creationId xmlns:a16="http://schemas.microsoft.com/office/drawing/2014/main" id="{DCCCAAE0-36AF-9C52-28B3-B7AF82E6F15E}"/>
              </a:ext>
            </a:extLst>
          </p:cNvPr>
          <p:cNvSpPr txBox="1"/>
          <p:nvPr/>
        </p:nvSpPr>
        <p:spPr>
          <a:xfrm>
            <a:off x="6636786" y="1812365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0" name="Google Shape;898;p88">
            <a:extLst>
              <a:ext uri="{FF2B5EF4-FFF2-40B4-BE49-F238E27FC236}">
                <a16:creationId xmlns:a16="http://schemas.microsoft.com/office/drawing/2014/main" id="{94E2E931-F2B8-6C75-B2A4-FB04698E5512}"/>
              </a:ext>
            </a:extLst>
          </p:cNvPr>
          <p:cNvSpPr txBox="1"/>
          <p:nvPr/>
        </p:nvSpPr>
        <p:spPr>
          <a:xfrm>
            <a:off x="7317346" y="2907655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1" name="Google Shape;898;p88">
            <a:extLst>
              <a:ext uri="{FF2B5EF4-FFF2-40B4-BE49-F238E27FC236}">
                <a16:creationId xmlns:a16="http://schemas.microsoft.com/office/drawing/2014/main" id="{2B46642A-B63A-7649-16F5-6CF09A89E5DD}"/>
              </a:ext>
            </a:extLst>
          </p:cNvPr>
          <p:cNvSpPr txBox="1"/>
          <p:nvPr/>
        </p:nvSpPr>
        <p:spPr>
          <a:xfrm>
            <a:off x="5227871" y="2647663"/>
            <a:ext cx="409209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SSH/VPN</a:t>
            </a:r>
            <a:endParaRPr sz="8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29" name="Google Shape;898;p88">
            <a:extLst>
              <a:ext uri="{FF2B5EF4-FFF2-40B4-BE49-F238E27FC236}">
                <a16:creationId xmlns:a16="http://schemas.microsoft.com/office/drawing/2014/main" id="{B8D39C37-7B55-A330-9887-C473C27C3A8B}"/>
              </a:ext>
            </a:extLst>
          </p:cNvPr>
          <p:cNvSpPr txBox="1"/>
          <p:nvPr/>
        </p:nvSpPr>
        <p:spPr>
          <a:xfrm>
            <a:off x="587269" y="2486363"/>
            <a:ext cx="3046519" cy="1009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Problems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you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might encounter: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Not knowing if GPUs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are available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Not knowing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who is using GPUs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Not knowing when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GPUs will be free</a:t>
            </a:r>
          </a:p>
        </p:txBody>
      </p:sp>
      <p:pic>
        <p:nvPicPr>
          <p:cNvPr id="3133" name="Graphic 3132" descr="Question mark with solid fill">
            <a:extLst>
              <a:ext uri="{FF2B5EF4-FFF2-40B4-BE49-F238E27FC236}">
                <a16:creationId xmlns:a16="http://schemas.microsoft.com/office/drawing/2014/main" id="{56C3EB7D-E501-CA8C-F37B-04925A4438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3756" y="431516"/>
            <a:ext cx="388319" cy="388319"/>
          </a:xfrm>
          <a:prstGeom prst="rect">
            <a:avLst/>
          </a:prstGeom>
        </p:spPr>
      </p:pic>
      <p:pic>
        <p:nvPicPr>
          <p:cNvPr id="3134" name="Graphic 3133" descr="Question mark with solid fill">
            <a:extLst>
              <a:ext uri="{FF2B5EF4-FFF2-40B4-BE49-F238E27FC236}">
                <a16:creationId xmlns:a16="http://schemas.microsoft.com/office/drawing/2014/main" id="{B098B9C9-1B00-DB67-2658-A6D1246726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023361">
            <a:off x="5278942" y="508245"/>
            <a:ext cx="388319" cy="388319"/>
          </a:xfrm>
          <a:prstGeom prst="rect">
            <a:avLst/>
          </a:prstGeom>
        </p:spPr>
      </p:pic>
      <p:pic>
        <p:nvPicPr>
          <p:cNvPr id="3135" name="Graphic 3134" descr="Question mark with solid fill">
            <a:extLst>
              <a:ext uri="{FF2B5EF4-FFF2-40B4-BE49-F238E27FC236}">
                <a16:creationId xmlns:a16="http://schemas.microsoft.com/office/drawing/2014/main" id="{6F1C3356-AEFF-ED3F-8DD3-14EE629BD7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900000">
            <a:off x="5876685" y="480115"/>
            <a:ext cx="388319" cy="388319"/>
          </a:xfrm>
          <a:prstGeom prst="rect">
            <a:avLst/>
          </a:prstGeom>
        </p:spPr>
      </p:pic>
      <p:sp>
        <p:nvSpPr>
          <p:cNvPr id="3136" name="Google Shape;898;p88">
            <a:extLst>
              <a:ext uri="{FF2B5EF4-FFF2-40B4-BE49-F238E27FC236}">
                <a16:creationId xmlns:a16="http://schemas.microsoft.com/office/drawing/2014/main" id="{2AE380D4-53FD-5D30-F388-9C642FCE30C4}"/>
              </a:ext>
            </a:extLst>
          </p:cNvPr>
          <p:cNvSpPr txBox="1"/>
          <p:nvPr/>
        </p:nvSpPr>
        <p:spPr>
          <a:xfrm>
            <a:off x="587269" y="3717183"/>
            <a:ext cx="3046519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Your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team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probably encounters the same problems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3137" name="Graphic 3136" descr="Question mark with solid fill">
            <a:extLst>
              <a:ext uri="{FF2B5EF4-FFF2-40B4-BE49-F238E27FC236}">
                <a16:creationId xmlns:a16="http://schemas.microsoft.com/office/drawing/2014/main" id="{4DEBD7EC-DFA6-74FA-4C16-31520AB02D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63017" y="3297571"/>
            <a:ext cx="388319" cy="388319"/>
          </a:xfrm>
          <a:prstGeom prst="rect">
            <a:avLst/>
          </a:prstGeom>
        </p:spPr>
      </p:pic>
      <p:pic>
        <p:nvPicPr>
          <p:cNvPr id="3138" name="Graphic 3137" descr="Question mark with solid fill">
            <a:extLst>
              <a:ext uri="{FF2B5EF4-FFF2-40B4-BE49-F238E27FC236}">
                <a16:creationId xmlns:a16="http://schemas.microsoft.com/office/drawing/2014/main" id="{D09EC0AC-A9B2-87AB-D063-B1853E83A6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023361">
            <a:off x="6558203" y="3374300"/>
            <a:ext cx="388319" cy="388319"/>
          </a:xfrm>
          <a:prstGeom prst="rect">
            <a:avLst/>
          </a:prstGeom>
        </p:spPr>
      </p:pic>
      <p:pic>
        <p:nvPicPr>
          <p:cNvPr id="3139" name="Graphic 3138" descr="Question mark with solid fill">
            <a:extLst>
              <a:ext uri="{FF2B5EF4-FFF2-40B4-BE49-F238E27FC236}">
                <a16:creationId xmlns:a16="http://schemas.microsoft.com/office/drawing/2014/main" id="{4CEA23F7-2175-3758-C71E-DC3E66BE12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900000">
            <a:off x="7155946" y="3346170"/>
            <a:ext cx="388319" cy="388319"/>
          </a:xfrm>
          <a:prstGeom prst="rect">
            <a:avLst/>
          </a:prstGeom>
        </p:spPr>
      </p:pic>
      <p:pic>
        <p:nvPicPr>
          <p:cNvPr id="3140" name="Graphic 3139" descr="Question mark with solid fill">
            <a:extLst>
              <a:ext uri="{FF2B5EF4-FFF2-40B4-BE49-F238E27FC236}">
                <a16:creationId xmlns:a16="http://schemas.microsoft.com/office/drawing/2014/main" id="{2B98E665-002F-B49D-E689-4F5FB58D30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77166" y="3149266"/>
            <a:ext cx="388319" cy="388319"/>
          </a:xfrm>
          <a:prstGeom prst="rect">
            <a:avLst/>
          </a:prstGeom>
        </p:spPr>
      </p:pic>
      <p:pic>
        <p:nvPicPr>
          <p:cNvPr id="3141" name="Graphic 3140" descr="Question mark with solid fill">
            <a:extLst>
              <a:ext uri="{FF2B5EF4-FFF2-40B4-BE49-F238E27FC236}">
                <a16:creationId xmlns:a16="http://schemas.microsoft.com/office/drawing/2014/main" id="{C9BEB270-7C9D-9BFE-7DB0-D7BF908392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023361">
            <a:off x="4772352" y="3225995"/>
            <a:ext cx="388319" cy="388319"/>
          </a:xfrm>
          <a:prstGeom prst="rect">
            <a:avLst/>
          </a:prstGeom>
        </p:spPr>
      </p:pic>
      <p:pic>
        <p:nvPicPr>
          <p:cNvPr id="3142" name="Graphic 3141" descr="Question mark with solid fill">
            <a:extLst>
              <a:ext uri="{FF2B5EF4-FFF2-40B4-BE49-F238E27FC236}">
                <a16:creationId xmlns:a16="http://schemas.microsoft.com/office/drawing/2014/main" id="{FF6969D1-7E38-F46D-331D-CE366309AB3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900000">
            <a:off x="5370095" y="3197865"/>
            <a:ext cx="388319" cy="38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7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3129" name="Google Shape;898;p88">
            <a:extLst>
              <a:ext uri="{FF2B5EF4-FFF2-40B4-BE49-F238E27FC236}">
                <a16:creationId xmlns:a16="http://schemas.microsoft.com/office/drawing/2014/main" id="{B8D39C37-7B55-A330-9887-C473C27C3A8B}"/>
              </a:ext>
            </a:extLst>
          </p:cNvPr>
          <p:cNvSpPr txBox="1"/>
          <p:nvPr/>
        </p:nvSpPr>
        <p:spPr>
          <a:xfrm>
            <a:off x="587269" y="963240"/>
            <a:ext cx="3046519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In order to mitigate these issues, your team decides to create a shared spreadsheet for reserving GPUs by time.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B647A9-9C7A-EB79-B9C9-D8D46BA09D89}"/>
              </a:ext>
            </a:extLst>
          </p:cNvPr>
          <p:cNvGraphicFramePr>
            <a:graphicFrameLocks noGrp="1"/>
          </p:cNvGraphicFramePr>
          <p:nvPr/>
        </p:nvGraphicFramePr>
        <p:xfrm>
          <a:off x="3959118" y="1202092"/>
          <a:ext cx="4929190" cy="3234777"/>
        </p:xfrm>
        <a:graphic>
          <a:graphicData uri="http://schemas.openxmlformats.org/drawingml/2006/table">
            <a:tbl>
              <a:tblPr/>
              <a:tblGrid>
                <a:gridCol w="492919">
                  <a:extLst>
                    <a:ext uri="{9D8B030D-6E8A-4147-A177-3AD203B41FA5}">
                      <a16:colId xmlns:a16="http://schemas.microsoft.com/office/drawing/2014/main" val="16518218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1079373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33322116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32402085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47965828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6662862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74354712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68584715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868662314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62145245"/>
                    </a:ext>
                  </a:extLst>
                </a:gridCol>
              </a:tblGrid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Mon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Tues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Wed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26366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252212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9:00 AM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058097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9:30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29053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09333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57700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44829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01664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21783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70988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73466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31284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6912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24084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933552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09835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00288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42642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702478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16877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6:00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986095"/>
                  </a:ext>
                </a:extLst>
              </a:tr>
            </a:tbl>
          </a:graphicData>
        </a:graphic>
      </p:graphicFrame>
      <p:pic>
        <p:nvPicPr>
          <p:cNvPr id="19" name="Graphic 18" descr="Female Profile with solid fill">
            <a:extLst>
              <a:ext uri="{FF2B5EF4-FFF2-40B4-BE49-F238E27FC236}">
                <a16:creationId xmlns:a16="http://schemas.microsoft.com/office/drawing/2014/main" id="{747A13B7-E851-79C1-E9CB-B24BFA02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162" y="432966"/>
            <a:ext cx="682286" cy="682286"/>
          </a:xfrm>
          <a:prstGeom prst="rect">
            <a:avLst/>
          </a:prstGeom>
        </p:spPr>
      </p:pic>
      <p:pic>
        <p:nvPicPr>
          <p:cNvPr id="23" name="Graphic 22" descr="Office worker female with solid fill">
            <a:extLst>
              <a:ext uri="{FF2B5EF4-FFF2-40B4-BE49-F238E27FC236}">
                <a16:creationId xmlns:a16="http://schemas.microsoft.com/office/drawing/2014/main" id="{EAC5A0DB-7ED5-9692-A2EC-584A9476B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5210" y="432966"/>
            <a:ext cx="682286" cy="682286"/>
          </a:xfrm>
          <a:prstGeom prst="rect">
            <a:avLst/>
          </a:prstGeom>
        </p:spPr>
      </p:pic>
      <p:pic>
        <p:nvPicPr>
          <p:cNvPr id="33" name="Graphic 32" descr="Office worker male with solid fill">
            <a:extLst>
              <a:ext uri="{FF2B5EF4-FFF2-40B4-BE49-F238E27FC236}">
                <a16:creationId xmlns:a16="http://schemas.microsoft.com/office/drawing/2014/main" id="{1241F6E8-F85E-9038-AE69-0790B9E88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7924" y="420575"/>
            <a:ext cx="682286" cy="6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5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3129" name="Google Shape;898;p88">
            <a:extLst>
              <a:ext uri="{FF2B5EF4-FFF2-40B4-BE49-F238E27FC236}">
                <a16:creationId xmlns:a16="http://schemas.microsoft.com/office/drawing/2014/main" id="{B8D39C37-7B55-A330-9887-C473C27C3A8B}"/>
              </a:ext>
            </a:extLst>
          </p:cNvPr>
          <p:cNvSpPr txBox="1"/>
          <p:nvPr/>
        </p:nvSpPr>
        <p:spPr>
          <a:xfrm>
            <a:off x="587269" y="963240"/>
            <a:ext cx="3046519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In order to mitigate these issues, your team decides to create a shared spreadsheet for reserving GPUs by time.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B647A9-9C7A-EB79-B9C9-D8D46BA09D89}"/>
              </a:ext>
            </a:extLst>
          </p:cNvPr>
          <p:cNvGraphicFramePr>
            <a:graphicFrameLocks noGrp="1"/>
          </p:cNvGraphicFramePr>
          <p:nvPr/>
        </p:nvGraphicFramePr>
        <p:xfrm>
          <a:off x="3959118" y="1202092"/>
          <a:ext cx="4929190" cy="3234777"/>
        </p:xfrm>
        <a:graphic>
          <a:graphicData uri="http://schemas.openxmlformats.org/drawingml/2006/table">
            <a:tbl>
              <a:tblPr/>
              <a:tblGrid>
                <a:gridCol w="492919">
                  <a:extLst>
                    <a:ext uri="{9D8B030D-6E8A-4147-A177-3AD203B41FA5}">
                      <a16:colId xmlns:a16="http://schemas.microsoft.com/office/drawing/2014/main" val="16518218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1079373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33322116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32402085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47965828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6662862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74354712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68584715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868662314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62145245"/>
                    </a:ext>
                  </a:extLst>
                </a:gridCol>
              </a:tblGrid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Mon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Tues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Wed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26366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252212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9:00 AM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8097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9:30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29053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9333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57700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44829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01664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21783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0988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73466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31284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6912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24084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933552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09835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00288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2642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702478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16877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6:00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986095"/>
                  </a:ext>
                </a:extLst>
              </a:tr>
            </a:tbl>
          </a:graphicData>
        </a:graphic>
      </p:graphicFrame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EBA674BB-DC38-677F-DC91-EA52F12050AD}"/>
              </a:ext>
            </a:extLst>
          </p:cNvPr>
          <p:cNvSpPr txBox="1"/>
          <p:nvPr/>
        </p:nvSpPr>
        <p:spPr>
          <a:xfrm>
            <a:off x="587269" y="1872877"/>
            <a:ext cx="3046519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This method causes some serious bottlenecks due to team members:</a:t>
            </a:r>
          </a:p>
        </p:txBody>
      </p:sp>
      <p:pic>
        <p:nvPicPr>
          <p:cNvPr id="19" name="Graphic 18" descr="Female Profile with solid fill">
            <a:extLst>
              <a:ext uri="{FF2B5EF4-FFF2-40B4-BE49-F238E27FC236}">
                <a16:creationId xmlns:a16="http://schemas.microsoft.com/office/drawing/2014/main" id="{747A13B7-E851-79C1-E9CB-B24BFA02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162" y="432966"/>
            <a:ext cx="682286" cy="682286"/>
          </a:xfrm>
          <a:prstGeom prst="rect">
            <a:avLst/>
          </a:prstGeom>
        </p:spPr>
      </p:pic>
      <p:pic>
        <p:nvPicPr>
          <p:cNvPr id="23" name="Graphic 22" descr="Office worker female with solid fill">
            <a:extLst>
              <a:ext uri="{FF2B5EF4-FFF2-40B4-BE49-F238E27FC236}">
                <a16:creationId xmlns:a16="http://schemas.microsoft.com/office/drawing/2014/main" id="{EAC5A0DB-7ED5-9692-A2EC-584A9476B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5210" y="432966"/>
            <a:ext cx="682286" cy="682286"/>
          </a:xfrm>
          <a:prstGeom prst="rect">
            <a:avLst/>
          </a:prstGeom>
        </p:spPr>
      </p:pic>
      <p:pic>
        <p:nvPicPr>
          <p:cNvPr id="33" name="Graphic 32" descr="Office worker male with solid fill">
            <a:extLst>
              <a:ext uri="{FF2B5EF4-FFF2-40B4-BE49-F238E27FC236}">
                <a16:creationId xmlns:a16="http://schemas.microsoft.com/office/drawing/2014/main" id="{1241F6E8-F85E-9038-AE69-0790B9E88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7924" y="420575"/>
            <a:ext cx="682286" cy="6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5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3129" name="Google Shape;898;p88">
            <a:extLst>
              <a:ext uri="{FF2B5EF4-FFF2-40B4-BE49-F238E27FC236}">
                <a16:creationId xmlns:a16="http://schemas.microsoft.com/office/drawing/2014/main" id="{B8D39C37-7B55-A330-9887-C473C27C3A8B}"/>
              </a:ext>
            </a:extLst>
          </p:cNvPr>
          <p:cNvSpPr txBox="1"/>
          <p:nvPr/>
        </p:nvSpPr>
        <p:spPr>
          <a:xfrm>
            <a:off x="587269" y="963240"/>
            <a:ext cx="3046519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In order to mitigate these issues, your team decides to create a shared spreadsheet for reserving GPUs by time.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B647A9-9C7A-EB79-B9C9-D8D46BA09D89}"/>
              </a:ext>
            </a:extLst>
          </p:cNvPr>
          <p:cNvGraphicFramePr>
            <a:graphicFrameLocks noGrp="1"/>
          </p:cNvGraphicFramePr>
          <p:nvPr/>
        </p:nvGraphicFramePr>
        <p:xfrm>
          <a:off x="3959118" y="1202092"/>
          <a:ext cx="4929190" cy="3234777"/>
        </p:xfrm>
        <a:graphic>
          <a:graphicData uri="http://schemas.openxmlformats.org/drawingml/2006/table">
            <a:tbl>
              <a:tblPr/>
              <a:tblGrid>
                <a:gridCol w="492919">
                  <a:extLst>
                    <a:ext uri="{9D8B030D-6E8A-4147-A177-3AD203B41FA5}">
                      <a16:colId xmlns:a16="http://schemas.microsoft.com/office/drawing/2014/main" val="16518218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1079373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33322116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32402085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47965828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6662862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74354712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68584715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868662314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62145245"/>
                    </a:ext>
                  </a:extLst>
                </a:gridCol>
              </a:tblGrid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Mon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Tues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Wed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26366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252212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9:00 AM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8097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9:30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29053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9333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57700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44829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01664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21783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0988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73466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31284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6912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24084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933552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09835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00288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2642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702478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16877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6:00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986095"/>
                  </a:ext>
                </a:extLst>
              </a:tr>
            </a:tbl>
          </a:graphicData>
        </a:graphic>
      </p:graphicFrame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EBA674BB-DC38-677F-DC91-EA52F12050AD}"/>
              </a:ext>
            </a:extLst>
          </p:cNvPr>
          <p:cNvSpPr txBox="1"/>
          <p:nvPr/>
        </p:nvSpPr>
        <p:spPr>
          <a:xfrm>
            <a:off x="587269" y="1872877"/>
            <a:ext cx="3046519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This method causes some serious bottlenecks due to team members:</a:t>
            </a: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D59A238-7494-2F54-A53B-60218168AEB7}"/>
              </a:ext>
            </a:extLst>
          </p:cNvPr>
          <p:cNvSpPr txBox="1"/>
          <p:nvPr/>
        </p:nvSpPr>
        <p:spPr>
          <a:xfrm>
            <a:off x="587269" y="2449139"/>
            <a:ext cx="304651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Over-estimating needed GPUs</a:t>
            </a:r>
          </a:p>
        </p:txBody>
      </p:sp>
      <p:pic>
        <p:nvPicPr>
          <p:cNvPr id="6" name="Graphic 5" descr="Office worker male with solid fill">
            <a:extLst>
              <a:ext uri="{FF2B5EF4-FFF2-40B4-BE49-F238E27FC236}">
                <a16:creationId xmlns:a16="http://schemas.microsoft.com/office/drawing/2014/main" id="{8AE0B3D9-950D-267F-DBBF-E96C3A2FD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1590" y="51276"/>
            <a:ext cx="682286" cy="682286"/>
          </a:xfrm>
          <a:prstGeom prst="rect">
            <a:avLst/>
          </a:prstGeom>
        </p:spPr>
      </p:pic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E9C268CA-17D0-8998-07AE-0D7ABAF5EA64}"/>
              </a:ext>
            </a:extLst>
          </p:cNvPr>
          <p:cNvSpPr txBox="1"/>
          <p:nvPr/>
        </p:nvSpPr>
        <p:spPr>
          <a:xfrm>
            <a:off x="6292357" y="716485"/>
            <a:ext cx="140970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+mj-lt"/>
                <a:ea typeface="Montserrat"/>
                <a:cs typeface="+mj-lt"/>
                <a:sym typeface="Montserrat"/>
              </a:rPr>
              <a:t>Actual GPUs needed</a:t>
            </a:r>
            <a:endParaRPr sz="1200" b="1" i="0" u="none" strike="noStrike" cap="none" dirty="0">
              <a:solidFill>
                <a:schemeClr val="tx1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A58BAE-EC21-AC99-DA88-DE828D35C276}"/>
              </a:ext>
            </a:extLst>
          </p:cNvPr>
          <p:cNvCxnSpPr>
            <a:cxnSpLocks/>
          </p:cNvCxnSpPr>
          <p:nvPr/>
        </p:nvCxnSpPr>
        <p:spPr>
          <a:xfrm>
            <a:off x="6765471" y="963240"/>
            <a:ext cx="77262" cy="449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Female Profile with solid fill">
            <a:extLst>
              <a:ext uri="{FF2B5EF4-FFF2-40B4-BE49-F238E27FC236}">
                <a16:creationId xmlns:a16="http://schemas.microsoft.com/office/drawing/2014/main" id="{747A13B7-E851-79C1-E9CB-B24BFA021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41162" y="432966"/>
            <a:ext cx="682286" cy="6822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261DBC9-76A9-D04B-4CF3-689CF119CA28}"/>
              </a:ext>
            </a:extLst>
          </p:cNvPr>
          <p:cNvSpPr/>
          <p:nvPr/>
        </p:nvSpPr>
        <p:spPr>
          <a:xfrm>
            <a:off x="4461248" y="1525128"/>
            <a:ext cx="970723" cy="291174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23" name="Graphic 22" descr="Office worker female with solid fill">
            <a:extLst>
              <a:ext uri="{FF2B5EF4-FFF2-40B4-BE49-F238E27FC236}">
                <a16:creationId xmlns:a16="http://schemas.microsoft.com/office/drawing/2014/main" id="{EAC5A0DB-7ED5-9692-A2EC-584A9476B2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65210" y="432966"/>
            <a:ext cx="682286" cy="68228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EDA2B7E-10D5-CF33-0EA8-66F688409840}"/>
              </a:ext>
            </a:extLst>
          </p:cNvPr>
          <p:cNvSpPr/>
          <p:nvPr/>
        </p:nvSpPr>
        <p:spPr>
          <a:xfrm>
            <a:off x="5938351" y="1525129"/>
            <a:ext cx="970723" cy="57779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B4C034-1BB1-6534-DD19-F49D3813841B}"/>
              </a:ext>
            </a:extLst>
          </p:cNvPr>
          <p:cNvCxnSpPr>
            <a:cxnSpLocks/>
          </p:cNvCxnSpPr>
          <p:nvPr/>
        </p:nvCxnSpPr>
        <p:spPr>
          <a:xfrm flipH="1">
            <a:off x="5541162" y="947317"/>
            <a:ext cx="1224309" cy="5778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85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3129" name="Google Shape;898;p88">
            <a:extLst>
              <a:ext uri="{FF2B5EF4-FFF2-40B4-BE49-F238E27FC236}">
                <a16:creationId xmlns:a16="http://schemas.microsoft.com/office/drawing/2014/main" id="{B8D39C37-7B55-A330-9887-C473C27C3A8B}"/>
              </a:ext>
            </a:extLst>
          </p:cNvPr>
          <p:cNvSpPr txBox="1"/>
          <p:nvPr/>
        </p:nvSpPr>
        <p:spPr>
          <a:xfrm>
            <a:off x="587269" y="963240"/>
            <a:ext cx="3046519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In order to mitigate these issues, your team decides to create a shared spreadsheet for reserving GPUs by time.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B647A9-9C7A-EB79-B9C9-D8D46BA09D89}"/>
              </a:ext>
            </a:extLst>
          </p:cNvPr>
          <p:cNvGraphicFramePr>
            <a:graphicFrameLocks noGrp="1"/>
          </p:cNvGraphicFramePr>
          <p:nvPr/>
        </p:nvGraphicFramePr>
        <p:xfrm>
          <a:off x="3959118" y="1202092"/>
          <a:ext cx="4929190" cy="3234777"/>
        </p:xfrm>
        <a:graphic>
          <a:graphicData uri="http://schemas.openxmlformats.org/drawingml/2006/table">
            <a:tbl>
              <a:tblPr/>
              <a:tblGrid>
                <a:gridCol w="492919">
                  <a:extLst>
                    <a:ext uri="{9D8B030D-6E8A-4147-A177-3AD203B41FA5}">
                      <a16:colId xmlns:a16="http://schemas.microsoft.com/office/drawing/2014/main" val="16518218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1079373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33322116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32402085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47965828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6662862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74354712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68584715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868662314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62145245"/>
                    </a:ext>
                  </a:extLst>
                </a:gridCol>
              </a:tblGrid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Mon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Tues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Wed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26366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252212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9:00 AM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8097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9:30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29053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9333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57700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44829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01664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21783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0988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73466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31284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6912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24084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933552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09835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00288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2642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702478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16877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6:00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986095"/>
                  </a:ext>
                </a:extLst>
              </a:tr>
            </a:tbl>
          </a:graphicData>
        </a:graphic>
      </p:graphicFrame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EBA674BB-DC38-677F-DC91-EA52F12050AD}"/>
              </a:ext>
            </a:extLst>
          </p:cNvPr>
          <p:cNvSpPr txBox="1"/>
          <p:nvPr/>
        </p:nvSpPr>
        <p:spPr>
          <a:xfrm>
            <a:off x="587269" y="1872877"/>
            <a:ext cx="3046519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This method causes some serious bottlenecks due to team members:</a:t>
            </a: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D59A238-7494-2F54-A53B-60218168AEB7}"/>
              </a:ext>
            </a:extLst>
          </p:cNvPr>
          <p:cNvSpPr txBox="1"/>
          <p:nvPr/>
        </p:nvSpPr>
        <p:spPr>
          <a:xfrm>
            <a:off x="587269" y="2449139"/>
            <a:ext cx="3046519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Over-estimating needed GPUs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Over-estimating required time</a:t>
            </a:r>
          </a:p>
        </p:txBody>
      </p:sp>
      <p:pic>
        <p:nvPicPr>
          <p:cNvPr id="6" name="Graphic 5" descr="Office worker male with solid fill">
            <a:extLst>
              <a:ext uri="{FF2B5EF4-FFF2-40B4-BE49-F238E27FC236}">
                <a16:creationId xmlns:a16="http://schemas.microsoft.com/office/drawing/2014/main" id="{8AE0B3D9-950D-267F-DBBF-E96C3A2FD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7924" y="420575"/>
            <a:ext cx="682286" cy="682286"/>
          </a:xfrm>
          <a:prstGeom prst="rect">
            <a:avLst/>
          </a:prstGeom>
        </p:spPr>
      </p:pic>
      <p:pic>
        <p:nvPicPr>
          <p:cNvPr id="7" name="Graphic 6" descr="Office worker female with solid fill">
            <a:extLst>
              <a:ext uri="{FF2B5EF4-FFF2-40B4-BE49-F238E27FC236}">
                <a16:creationId xmlns:a16="http://schemas.microsoft.com/office/drawing/2014/main" id="{48E5974E-78A9-D88E-B09B-B9B484FDA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7781" y="79432"/>
            <a:ext cx="682286" cy="682286"/>
          </a:xfrm>
          <a:prstGeom prst="rect">
            <a:avLst/>
          </a:prstGeom>
        </p:spPr>
      </p:pic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E9C268CA-17D0-8998-07AE-0D7ABAF5EA64}"/>
              </a:ext>
            </a:extLst>
          </p:cNvPr>
          <p:cNvSpPr txBox="1"/>
          <p:nvPr/>
        </p:nvSpPr>
        <p:spPr>
          <a:xfrm>
            <a:off x="6842733" y="716485"/>
            <a:ext cx="140970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+mj-lt"/>
                <a:ea typeface="Montserrat"/>
                <a:cs typeface="+mj-lt"/>
                <a:sym typeface="Montserrat"/>
              </a:rPr>
              <a:t>Actual time needed</a:t>
            </a:r>
            <a:endParaRPr sz="1200" b="1" i="0" u="none" strike="noStrike" cap="none" dirty="0">
              <a:solidFill>
                <a:schemeClr val="tx1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A58BAE-EC21-AC99-DA88-DE828D35C276}"/>
              </a:ext>
            </a:extLst>
          </p:cNvPr>
          <p:cNvCxnSpPr>
            <a:cxnSpLocks/>
          </p:cNvCxnSpPr>
          <p:nvPr/>
        </p:nvCxnSpPr>
        <p:spPr>
          <a:xfrm flipH="1">
            <a:off x="6548778" y="1009172"/>
            <a:ext cx="809965" cy="10318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Female Profile with solid fill">
            <a:extLst>
              <a:ext uri="{FF2B5EF4-FFF2-40B4-BE49-F238E27FC236}">
                <a16:creationId xmlns:a16="http://schemas.microsoft.com/office/drawing/2014/main" id="{747A13B7-E851-79C1-E9CB-B24BFA021C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1162" y="432966"/>
            <a:ext cx="682286" cy="6822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261DBC9-76A9-D04B-4CF3-689CF119CA28}"/>
              </a:ext>
            </a:extLst>
          </p:cNvPr>
          <p:cNvSpPr/>
          <p:nvPr/>
        </p:nvSpPr>
        <p:spPr>
          <a:xfrm>
            <a:off x="5919482" y="2129870"/>
            <a:ext cx="998390" cy="152228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9691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Scenario</a:t>
            </a:r>
            <a:endParaRPr lang="en-GB" dirty="0"/>
          </a:p>
        </p:txBody>
      </p:sp>
      <p:sp>
        <p:nvSpPr>
          <p:cNvPr id="3129" name="Google Shape;898;p88">
            <a:extLst>
              <a:ext uri="{FF2B5EF4-FFF2-40B4-BE49-F238E27FC236}">
                <a16:creationId xmlns:a16="http://schemas.microsoft.com/office/drawing/2014/main" id="{B8D39C37-7B55-A330-9887-C473C27C3A8B}"/>
              </a:ext>
            </a:extLst>
          </p:cNvPr>
          <p:cNvSpPr txBox="1"/>
          <p:nvPr/>
        </p:nvSpPr>
        <p:spPr>
          <a:xfrm>
            <a:off x="587269" y="963240"/>
            <a:ext cx="3046519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In order to mitigate these issues, your team decides to create a shared spreadsheet for reserving GPUs by time.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B647A9-9C7A-EB79-B9C9-D8D46BA09D89}"/>
              </a:ext>
            </a:extLst>
          </p:cNvPr>
          <p:cNvGraphicFramePr>
            <a:graphicFrameLocks noGrp="1"/>
          </p:cNvGraphicFramePr>
          <p:nvPr/>
        </p:nvGraphicFramePr>
        <p:xfrm>
          <a:off x="3959118" y="1202092"/>
          <a:ext cx="4929190" cy="3234777"/>
        </p:xfrm>
        <a:graphic>
          <a:graphicData uri="http://schemas.openxmlformats.org/drawingml/2006/table">
            <a:tbl>
              <a:tblPr/>
              <a:tblGrid>
                <a:gridCol w="492919">
                  <a:extLst>
                    <a:ext uri="{9D8B030D-6E8A-4147-A177-3AD203B41FA5}">
                      <a16:colId xmlns:a16="http://schemas.microsoft.com/office/drawing/2014/main" val="16518218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1079373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33322116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32402085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47965828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3666628622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743547120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68584715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868662314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1162145245"/>
                    </a:ext>
                  </a:extLst>
                </a:gridCol>
              </a:tblGrid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Mon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Tues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Wed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26366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GPU 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252212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9:00 AM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58097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9:30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29053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93339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10:30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57700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11:00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44829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11:30 AM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01664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21783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0988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73466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1:30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31284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69124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2:30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240846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933552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3:30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098350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002885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4:30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26423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702478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5:30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168774"/>
                  </a:ext>
                </a:extLst>
              </a:tr>
              <a:tr h="15403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j-lt"/>
                        </a:rPr>
                        <a:t>6:00 PM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702" marR="7702" marT="7702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986095"/>
                  </a:ext>
                </a:extLst>
              </a:tr>
            </a:tbl>
          </a:graphicData>
        </a:graphic>
      </p:graphicFrame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EBA674BB-DC38-677F-DC91-EA52F12050AD}"/>
              </a:ext>
            </a:extLst>
          </p:cNvPr>
          <p:cNvSpPr txBox="1"/>
          <p:nvPr/>
        </p:nvSpPr>
        <p:spPr>
          <a:xfrm>
            <a:off x="587269" y="1872877"/>
            <a:ext cx="3046519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This method causes some serious bottlenecks due to team members:</a:t>
            </a: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D59A238-7494-2F54-A53B-60218168AEB7}"/>
              </a:ext>
            </a:extLst>
          </p:cNvPr>
          <p:cNvSpPr txBox="1"/>
          <p:nvPr/>
        </p:nvSpPr>
        <p:spPr>
          <a:xfrm>
            <a:off x="587269" y="2449139"/>
            <a:ext cx="3046519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Over-estimating needed GPUs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Over-estimating required time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Forgetting reservation times</a:t>
            </a:r>
          </a:p>
        </p:txBody>
      </p:sp>
      <p:pic>
        <p:nvPicPr>
          <p:cNvPr id="6" name="Graphic 5" descr="Office worker male with solid fill">
            <a:extLst>
              <a:ext uri="{FF2B5EF4-FFF2-40B4-BE49-F238E27FC236}">
                <a16:creationId xmlns:a16="http://schemas.microsoft.com/office/drawing/2014/main" id="{8AE0B3D9-950D-267F-DBBF-E96C3A2FD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7924" y="420575"/>
            <a:ext cx="682286" cy="682286"/>
          </a:xfrm>
          <a:prstGeom prst="rect">
            <a:avLst/>
          </a:prstGeom>
        </p:spPr>
      </p:pic>
      <p:pic>
        <p:nvPicPr>
          <p:cNvPr id="7" name="Graphic 6" descr="Office worker female with solid fill">
            <a:extLst>
              <a:ext uri="{FF2B5EF4-FFF2-40B4-BE49-F238E27FC236}">
                <a16:creationId xmlns:a16="http://schemas.microsoft.com/office/drawing/2014/main" id="{48E5974E-78A9-D88E-B09B-B9B484FDA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5210" y="432966"/>
            <a:ext cx="682286" cy="682286"/>
          </a:xfrm>
          <a:prstGeom prst="rect">
            <a:avLst/>
          </a:prstGeom>
        </p:spPr>
      </p:pic>
      <p:pic>
        <p:nvPicPr>
          <p:cNvPr id="8" name="Graphic 7" descr="Female Profile with solid fill">
            <a:extLst>
              <a:ext uri="{FF2B5EF4-FFF2-40B4-BE49-F238E27FC236}">
                <a16:creationId xmlns:a16="http://schemas.microsoft.com/office/drawing/2014/main" id="{C1A493CF-D422-90E9-5EE8-14F6C74926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65301" y="129048"/>
            <a:ext cx="682286" cy="682286"/>
          </a:xfrm>
          <a:prstGeom prst="rect">
            <a:avLst/>
          </a:prstGeom>
        </p:spPr>
      </p:pic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E9C268CA-17D0-8998-07AE-0D7ABAF5EA64}"/>
              </a:ext>
            </a:extLst>
          </p:cNvPr>
          <p:cNvSpPr txBox="1"/>
          <p:nvPr/>
        </p:nvSpPr>
        <p:spPr>
          <a:xfrm>
            <a:off x="7549244" y="801835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+mj-lt"/>
                <a:ea typeface="Montserrat"/>
                <a:cs typeface="+mj-lt"/>
                <a:sym typeface="Montserrat"/>
              </a:rPr>
              <a:t>Work started</a:t>
            </a:r>
            <a:endParaRPr sz="1200" b="1" i="0" u="none" strike="noStrike" cap="none" dirty="0">
              <a:solidFill>
                <a:schemeClr val="tx1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A58BAE-EC21-AC99-DA88-DE828D35C276}"/>
              </a:ext>
            </a:extLst>
          </p:cNvPr>
          <p:cNvCxnSpPr>
            <a:cxnSpLocks/>
          </p:cNvCxnSpPr>
          <p:nvPr/>
        </p:nvCxnSpPr>
        <p:spPr>
          <a:xfrm>
            <a:off x="8044543" y="1045029"/>
            <a:ext cx="512188" cy="18396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82BEA6-AAA5-DB65-2590-35471159CE96}"/>
              </a:ext>
            </a:extLst>
          </p:cNvPr>
          <p:cNvCxnSpPr/>
          <p:nvPr/>
        </p:nvCxnSpPr>
        <p:spPr>
          <a:xfrm>
            <a:off x="8398329" y="2928257"/>
            <a:ext cx="48997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50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DF1995"/>
      </a:dk2>
      <a:lt2>
        <a:srgbClr val="EEEEEE"/>
      </a:lt2>
      <a:accent1>
        <a:srgbClr val="DF1995"/>
      </a:accent1>
      <a:accent2>
        <a:srgbClr val="FC774A"/>
      </a:accent2>
      <a:accent3>
        <a:srgbClr val="FACA38"/>
      </a:accent3>
      <a:accent4>
        <a:srgbClr val="3DD37A"/>
      </a:accent4>
      <a:accent5>
        <a:srgbClr val="0654FE"/>
      </a:accent5>
      <a:accent6>
        <a:srgbClr val="00263E"/>
      </a:accent6>
      <a:hlink>
        <a:srgbClr val="DF1995"/>
      </a:hlink>
      <a:folHlink>
        <a:srgbClr val="0097A7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8850C7E2DEF346B54FC4E3C8CFE7B4" ma:contentTypeVersion="2" ma:contentTypeDescription="Create a new document." ma:contentTypeScope="" ma:versionID="a69396ea994d4b4b3fdf371f45b98239">
  <xsd:schema xmlns:xsd="http://www.w3.org/2001/XMLSchema" xmlns:xs="http://www.w3.org/2001/XMLSchema" xmlns:p="http://schemas.microsoft.com/office/2006/metadata/properties" xmlns:ns2="ef73fb06-cae2-4f77-b3e2-717238d4b201" targetNamespace="http://schemas.microsoft.com/office/2006/metadata/properties" ma:root="true" ma:fieldsID="7aee74b8321fbd7bd992c2fa629711e5" ns2:_="">
    <xsd:import namespace="ef73fb06-cae2-4f77-b3e2-717238d4b2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73fb06-cae2-4f77-b3e2-717238d4b2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5344B7-CB8F-47CB-B899-05D2CE1D7E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39E0C9-E80C-46B2-971D-7BDA9B67EDB3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ef73fb06-cae2-4f77-b3e2-717238d4b20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D416ED0-FB41-42E0-860F-6726DABB50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73fb06-cae2-4f77-b3e2-717238d4b2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1503</Words>
  <Application>Microsoft Office PowerPoint</Application>
  <PresentationFormat>On-screen Show (16:9)</PresentationFormat>
  <Paragraphs>705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Montserrat Medium</vt:lpstr>
      <vt:lpstr>Cambria</vt:lpstr>
      <vt:lpstr>Helvetica Neue</vt:lpstr>
      <vt:lpstr>Arial</vt:lpstr>
      <vt:lpstr>Montserrat</vt:lpstr>
      <vt:lpstr>Trebuchet MS</vt:lpstr>
      <vt:lpstr>Noto Sans Symbols</vt:lpstr>
      <vt:lpstr>Calibri</vt:lpstr>
      <vt:lpstr>1_Simple Light</vt:lpstr>
      <vt:lpstr>PowerPoint Presentation</vt:lpstr>
      <vt:lpstr>PowerPoint Presentation</vt:lpstr>
      <vt:lpstr>PowerPoint Presentation</vt:lpstr>
      <vt:lpstr>Scenario</vt:lpstr>
      <vt:lpstr>Scenario</vt:lpstr>
      <vt:lpstr>Scenario</vt:lpstr>
      <vt:lpstr>Scenario</vt:lpstr>
      <vt:lpstr>Scenario</vt:lpstr>
      <vt:lpstr>Scenario</vt:lpstr>
      <vt:lpstr>Scenario</vt:lpstr>
      <vt:lpstr>Solution: genv</vt:lpstr>
      <vt:lpstr>Solution: genv</vt:lpstr>
      <vt:lpstr>PowerPoint Presentation</vt:lpstr>
      <vt:lpstr>Tutorial</vt:lpstr>
      <vt:lpstr>PowerPoint Presentation</vt:lpstr>
      <vt:lpstr>Use Case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Jonathan  Cosme</cp:lastModifiedBy>
  <cp:revision>80</cp:revision>
  <dcterms:created xsi:type="dcterms:W3CDTF">2022-08-10T07:54:53Z</dcterms:created>
  <dcterms:modified xsi:type="dcterms:W3CDTF">2022-11-24T20:17:35Z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0x010100438850C7E2DEF346B54FC4E3C8CFE7B4</vt:lpwstr>
  </property>
  <property fmtid="{D5CDD505-2E9C-101B-9397-08002B2CF9AE}" pid="3" name="ICV">
    <vt:lpwstr/>
  </property>
  <property fmtid="{D5CDD505-2E9C-101B-9397-08002B2CF9AE}" pid="4" name="KSOProductBuildVer">
    <vt:lpwstr>1033-11.1.0.11664</vt:lpwstr>
  </property>
</Properties>
</file>